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92" r:id="rId3"/>
    <p:sldId id="258" r:id="rId4"/>
    <p:sldId id="259" r:id="rId5"/>
    <p:sldId id="291" r:id="rId6"/>
    <p:sldId id="261" r:id="rId7"/>
    <p:sldId id="262" r:id="rId8"/>
    <p:sldId id="264" r:id="rId9"/>
    <p:sldId id="265" r:id="rId10"/>
    <p:sldId id="266" r:id="rId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autoAdjust="0"/>
    <p:restoredTop sz="93910" autoAdjust="0"/>
  </p:normalViewPr>
  <p:slideViewPr>
    <p:cSldViewPr>
      <p:cViewPr varScale="1">
        <p:scale>
          <a:sx n="60" d="100"/>
          <a:sy n="60" d="100"/>
        </p:scale>
        <p:origin x="33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AD39064-D6D9-42A7-8FF0-568F9615B9AE}" type="datetimeFigureOut">
              <a:rPr lang="en-US" smtClean="0"/>
              <a:t>12/26/2019</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73B7BFC-412E-40A8-B5C9-68F7A65AAD82}" type="slidenum">
              <a:rPr lang="en-US" smtClean="0"/>
              <a:t>‹#›</a:t>
            </a:fld>
            <a:endParaRPr lang="en-US"/>
          </a:p>
        </p:txBody>
      </p:sp>
    </p:spTree>
    <p:extLst>
      <p:ext uri="{BB962C8B-B14F-4D97-AF65-F5344CB8AC3E}">
        <p14:creationId xmlns:p14="http://schemas.microsoft.com/office/powerpoint/2010/main" val="34104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65" dirty="0">
                <a:latin typeface="Arial"/>
                <a:cs typeface="Arial"/>
              </a:rPr>
              <a:t>Companies focus on  operational &amp; process efficiency to improve profit.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solidFill>
                  <a:srgbClr val="404040"/>
                </a:solidFill>
                <a:latin typeface="Arial"/>
                <a:cs typeface="Arial"/>
              </a:rPr>
              <a:t>Inefficiencies in channel management  and distribution networks needs </a:t>
            </a:r>
            <a:r>
              <a:rPr lang="en-US" sz="1200" dirty="0">
                <a:solidFill>
                  <a:srgbClr val="404040"/>
                </a:solidFill>
                <a:latin typeface="Arial"/>
                <a:cs typeface="Arial"/>
              </a:rPr>
              <a:t>to be  </a:t>
            </a:r>
            <a:r>
              <a:rPr lang="en-US" sz="1200" spc="-5" dirty="0">
                <a:solidFill>
                  <a:srgbClr val="404040"/>
                </a:solidFill>
                <a:latin typeface="Arial"/>
                <a:cs typeface="Arial"/>
              </a:rPr>
              <a:t>identified </a:t>
            </a:r>
            <a:r>
              <a:rPr lang="en-US" sz="1200" dirty="0">
                <a:solidFill>
                  <a:srgbClr val="404040"/>
                </a:solidFill>
                <a:latin typeface="Arial"/>
                <a:cs typeface="Arial"/>
              </a:rPr>
              <a:t>&amp; </a:t>
            </a:r>
            <a:r>
              <a:rPr lang="en-US" sz="1200" spc="-5" dirty="0">
                <a:solidFill>
                  <a:srgbClr val="404040"/>
                </a:solidFill>
                <a:latin typeface="Arial"/>
                <a:cs typeface="Arial"/>
              </a:rPr>
              <a:t>understood </a:t>
            </a:r>
            <a:r>
              <a:rPr lang="en-US" sz="1200" dirty="0">
                <a:solidFill>
                  <a:srgbClr val="404040"/>
                </a:solidFill>
                <a:latin typeface="Arial"/>
                <a:cs typeface="Arial"/>
              </a:rPr>
              <a:t>to </a:t>
            </a:r>
            <a:r>
              <a:rPr lang="en-US" sz="1200" spc="-5" dirty="0">
                <a:solidFill>
                  <a:srgbClr val="404040"/>
                </a:solidFill>
                <a:latin typeface="Arial"/>
                <a:cs typeface="Arial"/>
              </a:rPr>
              <a:t>optimize  efficiency gains </a:t>
            </a:r>
            <a:r>
              <a:rPr lang="en-US" sz="1200" dirty="0">
                <a:solidFill>
                  <a:srgbClr val="404040"/>
                </a:solidFill>
                <a:latin typeface="Arial"/>
                <a:cs typeface="Arial"/>
              </a:rPr>
              <a:t>along the </a:t>
            </a:r>
            <a:r>
              <a:rPr lang="en-US" sz="1200" spc="-5" dirty="0">
                <a:solidFill>
                  <a:srgbClr val="404040"/>
                </a:solidFill>
                <a:latin typeface="Arial"/>
                <a:cs typeface="Arial"/>
              </a:rPr>
              <a:t>supply</a:t>
            </a:r>
            <a:r>
              <a:rPr lang="en-US" sz="1200" spc="-105" dirty="0">
                <a:solidFill>
                  <a:srgbClr val="404040"/>
                </a:solidFill>
                <a:latin typeface="Arial"/>
                <a:cs typeface="Arial"/>
              </a:rPr>
              <a:t> </a:t>
            </a:r>
            <a:r>
              <a:rPr lang="en-US" sz="1200" spc="-5" dirty="0">
                <a:solidFill>
                  <a:srgbClr val="404040"/>
                </a:solidFill>
                <a:latin typeface="Arial"/>
                <a:cs typeface="Arial"/>
              </a:rPr>
              <a:t>chain</a:t>
            </a:r>
          </a:p>
          <a:p>
            <a:r>
              <a:rPr lang="en-US" sz="1200" spc="-65" dirty="0">
                <a:latin typeface="Arial"/>
                <a:cs typeface="Arial"/>
              </a:rPr>
              <a:t>Again, you are allowed to decrease the price of a product maximum by 10% by market laws.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Note: The maximum price hike permitted is 20%. So, basically the price of a product can be varied between -10% to +20% around the average price/unit.</a:t>
            </a:r>
            <a:endParaRPr lang="en-US"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65"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C73B7BFC-412E-40A8-B5C9-68F7A65AAD82}" type="slidenum">
              <a:rPr lang="en-US" smtClean="0"/>
              <a:t>3</a:t>
            </a:fld>
            <a:endParaRPr lang="en-US"/>
          </a:p>
        </p:txBody>
      </p:sp>
    </p:spTree>
    <p:extLst>
      <p:ext uri="{BB962C8B-B14F-4D97-AF65-F5344CB8AC3E}">
        <p14:creationId xmlns:p14="http://schemas.microsoft.com/office/powerpoint/2010/main" val="393498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12191999" cy="6121908"/>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24"/>
            <a:ext cx="12192000" cy="6035040"/>
          </a:xfrm>
          <a:custGeom>
            <a:avLst/>
            <a:gdLst/>
            <a:ahLst/>
            <a:cxnLst/>
            <a:rect l="l" t="t" r="r" b="b"/>
            <a:pathLst>
              <a:path w="12192000" h="6035040">
                <a:moveTo>
                  <a:pt x="12191999" y="0"/>
                </a:moveTo>
                <a:lnTo>
                  <a:pt x="0" y="16346"/>
                </a:lnTo>
                <a:lnTo>
                  <a:pt x="0" y="5601444"/>
                </a:lnTo>
                <a:lnTo>
                  <a:pt x="3878834" y="6035015"/>
                </a:lnTo>
                <a:lnTo>
                  <a:pt x="12191999" y="3484426"/>
                </a:lnTo>
                <a:lnTo>
                  <a:pt x="12191999" y="0"/>
                </a:lnTo>
                <a:close/>
              </a:path>
            </a:pathLst>
          </a:custGeom>
          <a:solidFill>
            <a:srgbClr val="D7A800"/>
          </a:solidFill>
        </p:spPr>
        <p:txBody>
          <a:bodyPr wrap="square" lIns="0" tIns="0" rIns="0" bIns="0" rtlCol="0"/>
          <a:lstStyle/>
          <a:p>
            <a:endParaRPr/>
          </a:p>
        </p:txBody>
      </p:sp>
      <p:sp>
        <p:nvSpPr>
          <p:cNvPr id="19" name="bg object 19"/>
          <p:cNvSpPr/>
          <p:nvPr/>
        </p:nvSpPr>
        <p:spPr>
          <a:xfrm>
            <a:off x="0" y="0"/>
            <a:ext cx="12191999" cy="5689092"/>
          </a:xfrm>
          <a:prstGeom prst="rect">
            <a:avLst/>
          </a:prstGeom>
          <a:blipFill>
            <a:blip r:embed="rId4" cstate="print"/>
            <a:stretch>
              <a:fillRect/>
            </a:stretch>
          </a:blipFill>
        </p:spPr>
        <p:txBody>
          <a:bodyPr wrap="square" lIns="0" tIns="0" rIns="0" bIns="0" rtlCol="0"/>
          <a:lstStyle/>
          <a:p>
            <a:endParaRPr/>
          </a:p>
        </p:txBody>
      </p:sp>
      <p:sp>
        <p:nvSpPr>
          <p:cNvPr id="20" name="bg object 20"/>
          <p:cNvSpPr/>
          <p:nvPr/>
        </p:nvSpPr>
        <p:spPr>
          <a:xfrm>
            <a:off x="0" y="0"/>
            <a:ext cx="12191999" cy="5602224"/>
          </a:xfrm>
          <a:prstGeom prst="rect">
            <a:avLst/>
          </a:prstGeom>
          <a:blipFill>
            <a:blip r:embed="rId5" cstate="print"/>
            <a:stretch>
              <a:fillRect/>
            </a:stretch>
          </a:blipFill>
        </p:spPr>
        <p:txBody>
          <a:bodyPr wrap="square" lIns="0" tIns="0" rIns="0" bIns="0" rtlCol="0"/>
          <a:lstStyle/>
          <a:p>
            <a:endParaRPr/>
          </a:p>
        </p:txBody>
      </p:sp>
      <p:sp>
        <p:nvSpPr>
          <p:cNvPr id="21" name="bg object 21"/>
          <p:cNvSpPr/>
          <p:nvPr/>
        </p:nvSpPr>
        <p:spPr>
          <a:xfrm>
            <a:off x="0" y="3581400"/>
            <a:ext cx="12192000" cy="2638425"/>
          </a:xfrm>
          <a:custGeom>
            <a:avLst/>
            <a:gdLst/>
            <a:ahLst/>
            <a:cxnLst/>
            <a:rect l="l" t="t" r="r" b="b"/>
            <a:pathLst>
              <a:path w="12192000" h="2638425">
                <a:moveTo>
                  <a:pt x="0" y="2137635"/>
                </a:moveTo>
                <a:lnTo>
                  <a:pt x="3872229" y="2570988"/>
                </a:lnTo>
                <a:lnTo>
                  <a:pt x="12188952" y="0"/>
                </a:lnTo>
              </a:path>
              <a:path w="12192000" h="2638425">
                <a:moveTo>
                  <a:pt x="0" y="2169457"/>
                </a:moveTo>
                <a:lnTo>
                  <a:pt x="3887470" y="2604516"/>
                </a:lnTo>
                <a:lnTo>
                  <a:pt x="12191999" y="37296"/>
                </a:lnTo>
              </a:path>
              <a:path w="12192000" h="2638425">
                <a:moveTo>
                  <a:pt x="0" y="2202985"/>
                </a:moveTo>
                <a:lnTo>
                  <a:pt x="3887470" y="2638044"/>
                </a:lnTo>
                <a:lnTo>
                  <a:pt x="12191999" y="70824"/>
                </a:lnTo>
              </a:path>
            </a:pathLst>
          </a:custGeom>
          <a:ln w="12192">
            <a:solidFill>
              <a:srgbClr val="006244"/>
            </a:solidFill>
          </a:ln>
        </p:spPr>
        <p:txBody>
          <a:bodyPr wrap="square" lIns="0" tIns="0" rIns="0" bIns="0" rtlCol="0"/>
          <a:lstStyle/>
          <a:p>
            <a:endParaRPr/>
          </a:p>
        </p:txBody>
      </p:sp>
      <p:sp>
        <p:nvSpPr>
          <p:cNvPr id="22" name="bg object 22"/>
          <p:cNvSpPr/>
          <p:nvPr/>
        </p:nvSpPr>
        <p:spPr>
          <a:xfrm>
            <a:off x="3161156" y="5145023"/>
            <a:ext cx="1598295" cy="1377950"/>
          </a:xfrm>
          <a:custGeom>
            <a:avLst/>
            <a:gdLst/>
            <a:ahLst/>
            <a:cxnLst/>
            <a:rect l="l" t="t" r="r" b="b"/>
            <a:pathLst>
              <a:path w="1598295" h="1377950">
                <a:moveTo>
                  <a:pt x="1209294" y="0"/>
                </a:moveTo>
                <a:lnTo>
                  <a:pt x="388619" y="0"/>
                </a:lnTo>
                <a:lnTo>
                  <a:pt x="0" y="688847"/>
                </a:lnTo>
                <a:lnTo>
                  <a:pt x="388619" y="1377695"/>
                </a:lnTo>
                <a:lnTo>
                  <a:pt x="1209294" y="1377695"/>
                </a:lnTo>
                <a:lnTo>
                  <a:pt x="1212159" y="1372615"/>
                </a:lnTo>
                <a:lnTo>
                  <a:pt x="391668" y="1372616"/>
                </a:lnTo>
                <a:lnTo>
                  <a:pt x="5842" y="688847"/>
                </a:lnTo>
                <a:lnTo>
                  <a:pt x="391668" y="5080"/>
                </a:lnTo>
                <a:lnTo>
                  <a:pt x="1212159" y="5080"/>
                </a:lnTo>
                <a:lnTo>
                  <a:pt x="1209294" y="0"/>
                </a:lnTo>
                <a:close/>
              </a:path>
              <a:path w="1598295" h="1377950">
                <a:moveTo>
                  <a:pt x="1212159" y="5080"/>
                </a:moveTo>
                <a:lnTo>
                  <a:pt x="1206245" y="5080"/>
                </a:lnTo>
                <a:lnTo>
                  <a:pt x="1592071" y="688847"/>
                </a:lnTo>
                <a:lnTo>
                  <a:pt x="1206245" y="1372616"/>
                </a:lnTo>
                <a:lnTo>
                  <a:pt x="1212159" y="1372615"/>
                </a:lnTo>
                <a:lnTo>
                  <a:pt x="1597914" y="688847"/>
                </a:lnTo>
                <a:lnTo>
                  <a:pt x="1212159" y="5080"/>
                </a:lnTo>
                <a:close/>
              </a:path>
              <a:path w="1598295" h="1377950">
                <a:moveTo>
                  <a:pt x="1203325" y="10159"/>
                </a:moveTo>
                <a:lnTo>
                  <a:pt x="394589" y="10159"/>
                </a:lnTo>
                <a:lnTo>
                  <a:pt x="11684" y="688847"/>
                </a:lnTo>
                <a:lnTo>
                  <a:pt x="394589" y="1367536"/>
                </a:lnTo>
                <a:lnTo>
                  <a:pt x="1203325" y="1367536"/>
                </a:lnTo>
                <a:lnTo>
                  <a:pt x="1206191" y="1362456"/>
                </a:lnTo>
                <a:lnTo>
                  <a:pt x="397637" y="1362456"/>
                </a:lnTo>
                <a:lnTo>
                  <a:pt x="17525" y="688847"/>
                </a:lnTo>
                <a:lnTo>
                  <a:pt x="397637" y="15239"/>
                </a:lnTo>
                <a:lnTo>
                  <a:pt x="1206191" y="15239"/>
                </a:lnTo>
                <a:lnTo>
                  <a:pt x="1203325" y="10159"/>
                </a:lnTo>
                <a:close/>
              </a:path>
              <a:path w="1598295" h="1377950">
                <a:moveTo>
                  <a:pt x="1206191" y="15239"/>
                </a:moveTo>
                <a:lnTo>
                  <a:pt x="1200277" y="15239"/>
                </a:lnTo>
                <a:lnTo>
                  <a:pt x="1580388" y="688847"/>
                </a:lnTo>
                <a:lnTo>
                  <a:pt x="1200277" y="1362456"/>
                </a:lnTo>
                <a:lnTo>
                  <a:pt x="1206191" y="1362456"/>
                </a:lnTo>
                <a:lnTo>
                  <a:pt x="1586230" y="688847"/>
                </a:lnTo>
                <a:lnTo>
                  <a:pt x="1206191" y="15239"/>
                </a:lnTo>
                <a:close/>
              </a:path>
            </a:pathLst>
          </a:custGeom>
          <a:solidFill>
            <a:srgbClr val="006244"/>
          </a:solidFill>
        </p:spPr>
        <p:txBody>
          <a:bodyPr wrap="square" lIns="0" tIns="0" rIns="0" bIns="0" rtlCol="0"/>
          <a:lstStyle/>
          <a:p>
            <a:endParaRPr/>
          </a:p>
        </p:txBody>
      </p:sp>
      <p:sp>
        <p:nvSpPr>
          <p:cNvPr id="23" name="bg object 23"/>
          <p:cNvSpPr/>
          <p:nvPr/>
        </p:nvSpPr>
        <p:spPr>
          <a:xfrm>
            <a:off x="3227831" y="5201411"/>
            <a:ext cx="1460754" cy="1262634"/>
          </a:xfrm>
          <a:prstGeom prst="rect">
            <a:avLst/>
          </a:prstGeom>
          <a:blipFill>
            <a:blip r:embed="rId6" cstate="print"/>
            <a:stretch>
              <a:fillRect/>
            </a:stretch>
          </a:blipFill>
        </p:spPr>
        <p:txBody>
          <a:bodyPr wrap="square" lIns="0" tIns="0" rIns="0" bIns="0" rtlCol="0"/>
          <a:lstStyle/>
          <a:p>
            <a:endParaRPr/>
          </a:p>
        </p:txBody>
      </p:sp>
      <p:sp>
        <p:nvSpPr>
          <p:cNvPr id="24" name="bg object 24"/>
          <p:cNvSpPr/>
          <p:nvPr/>
        </p:nvSpPr>
        <p:spPr>
          <a:xfrm>
            <a:off x="3264407" y="5234940"/>
            <a:ext cx="1390015" cy="1198245"/>
          </a:xfrm>
          <a:custGeom>
            <a:avLst/>
            <a:gdLst/>
            <a:ahLst/>
            <a:cxnLst/>
            <a:rect l="l" t="t" r="r" b="b"/>
            <a:pathLst>
              <a:path w="1390014" h="1198245">
                <a:moveTo>
                  <a:pt x="1051940" y="0"/>
                </a:moveTo>
                <a:lnTo>
                  <a:pt x="337946" y="0"/>
                </a:lnTo>
                <a:lnTo>
                  <a:pt x="0" y="598932"/>
                </a:lnTo>
                <a:lnTo>
                  <a:pt x="337946" y="1197864"/>
                </a:lnTo>
                <a:lnTo>
                  <a:pt x="1051940" y="1197864"/>
                </a:lnTo>
                <a:lnTo>
                  <a:pt x="1389888" y="598932"/>
                </a:lnTo>
                <a:lnTo>
                  <a:pt x="1051940" y="0"/>
                </a:lnTo>
                <a:close/>
              </a:path>
            </a:pathLst>
          </a:custGeom>
          <a:solidFill>
            <a:srgbClr val="006244"/>
          </a:solidFill>
        </p:spPr>
        <p:txBody>
          <a:bodyPr wrap="square" lIns="0" tIns="0" rIns="0" bIns="0" rtlCol="0"/>
          <a:lstStyle/>
          <a:p>
            <a:endParaRPr/>
          </a:p>
        </p:txBody>
      </p:sp>
      <p:sp>
        <p:nvSpPr>
          <p:cNvPr id="25" name="bg object 25"/>
          <p:cNvSpPr/>
          <p:nvPr/>
        </p:nvSpPr>
        <p:spPr>
          <a:xfrm>
            <a:off x="3264407" y="5234940"/>
            <a:ext cx="1390015" cy="1198245"/>
          </a:xfrm>
          <a:custGeom>
            <a:avLst/>
            <a:gdLst/>
            <a:ahLst/>
            <a:cxnLst/>
            <a:rect l="l" t="t" r="r" b="b"/>
            <a:pathLst>
              <a:path w="1390014" h="1198245">
                <a:moveTo>
                  <a:pt x="0" y="598932"/>
                </a:moveTo>
                <a:lnTo>
                  <a:pt x="337946" y="0"/>
                </a:lnTo>
                <a:lnTo>
                  <a:pt x="1051940" y="0"/>
                </a:lnTo>
                <a:lnTo>
                  <a:pt x="1389888" y="598932"/>
                </a:lnTo>
                <a:lnTo>
                  <a:pt x="1051940" y="1197864"/>
                </a:lnTo>
                <a:lnTo>
                  <a:pt x="337946" y="1197864"/>
                </a:lnTo>
                <a:lnTo>
                  <a:pt x="0" y="598932"/>
                </a:lnTo>
                <a:close/>
              </a:path>
            </a:pathLst>
          </a:custGeom>
          <a:ln w="12192">
            <a:solidFill>
              <a:srgbClr val="006244"/>
            </a:solidFill>
          </a:ln>
        </p:spPr>
        <p:txBody>
          <a:bodyPr wrap="square" lIns="0" tIns="0" rIns="0" bIns="0" rtlCol="0"/>
          <a:lstStyle/>
          <a:p>
            <a:endParaRPr/>
          </a:p>
        </p:txBody>
      </p:sp>
      <p:sp>
        <p:nvSpPr>
          <p:cNvPr id="26" name="bg object 26"/>
          <p:cNvSpPr/>
          <p:nvPr/>
        </p:nvSpPr>
        <p:spPr>
          <a:xfrm>
            <a:off x="3584422" y="5477598"/>
            <a:ext cx="847725" cy="741680"/>
          </a:xfrm>
          <a:custGeom>
            <a:avLst/>
            <a:gdLst/>
            <a:ahLst/>
            <a:cxnLst/>
            <a:rect l="l" t="t" r="r" b="b"/>
            <a:pathLst>
              <a:path w="847725" h="741679">
                <a:moveTo>
                  <a:pt x="389915" y="355676"/>
                </a:moveTo>
                <a:lnTo>
                  <a:pt x="385000" y="326999"/>
                </a:lnTo>
                <a:lnTo>
                  <a:pt x="384302" y="326136"/>
                </a:lnTo>
                <a:lnTo>
                  <a:pt x="369303" y="307733"/>
                </a:lnTo>
                <a:lnTo>
                  <a:pt x="349656" y="296392"/>
                </a:lnTo>
                <a:lnTo>
                  <a:pt x="349656" y="346633"/>
                </a:lnTo>
                <a:lnTo>
                  <a:pt x="348246" y="360578"/>
                </a:lnTo>
                <a:lnTo>
                  <a:pt x="342188" y="371208"/>
                </a:lnTo>
                <a:lnTo>
                  <a:pt x="332473" y="378409"/>
                </a:lnTo>
                <a:lnTo>
                  <a:pt x="320065" y="382079"/>
                </a:lnTo>
                <a:lnTo>
                  <a:pt x="320065" y="381914"/>
                </a:lnTo>
                <a:lnTo>
                  <a:pt x="320192" y="326136"/>
                </a:lnTo>
                <a:lnTo>
                  <a:pt x="329971" y="328764"/>
                </a:lnTo>
                <a:lnTo>
                  <a:pt x="338061" y="332892"/>
                </a:lnTo>
                <a:lnTo>
                  <a:pt x="344576" y="338772"/>
                </a:lnTo>
                <a:lnTo>
                  <a:pt x="349656" y="346633"/>
                </a:lnTo>
                <a:lnTo>
                  <a:pt x="349656" y="296392"/>
                </a:lnTo>
                <a:lnTo>
                  <a:pt x="346506" y="294563"/>
                </a:lnTo>
                <a:lnTo>
                  <a:pt x="320319" y="284149"/>
                </a:lnTo>
                <a:lnTo>
                  <a:pt x="320243" y="274383"/>
                </a:lnTo>
                <a:lnTo>
                  <a:pt x="319811" y="218821"/>
                </a:lnTo>
                <a:lnTo>
                  <a:pt x="319811" y="218579"/>
                </a:lnTo>
                <a:lnTo>
                  <a:pt x="334505" y="222415"/>
                </a:lnTo>
                <a:lnTo>
                  <a:pt x="342823" y="229362"/>
                </a:lnTo>
                <a:lnTo>
                  <a:pt x="347954" y="239090"/>
                </a:lnTo>
                <a:lnTo>
                  <a:pt x="353085" y="251231"/>
                </a:lnTo>
                <a:lnTo>
                  <a:pt x="366191" y="263956"/>
                </a:lnTo>
                <a:lnTo>
                  <a:pt x="380441" y="260184"/>
                </a:lnTo>
                <a:lnTo>
                  <a:pt x="389407" y="244754"/>
                </a:lnTo>
                <a:lnTo>
                  <a:pt x="386676" y="222491"/>
                </a:lnTo>
                <a:lnTo>
                  <a:pt x="383324" y="218579"/>
                </a:lnTo>
                <a:lnTo>
                  <a:pt x="365874" y="198221"/>
                </a:lnTo>
                <a:lnTo>
                  <a:pt x="320573" y="176758"/>
                </a:lnTo>
                <a:lnTo>
                  <a:pt x="319557" y="166573"/>
                </a:lnTo>
                <a:lnTo>
                  <a:pt x="318643" y="158750"/>
                </a:lnTo>
                <a:lnTo>
                  <a:pt x="317042" y="151765"/>
                </a:lnTo>
                <a:lnTo>
                  <a:pt x="313969" y="144106"/>
                </a:lnTo>
                <a:lnTo>
                  <a:pt x="305714" y="141859"/>
                </a:lnTo>
                <a:lnTo>
                  <a:pt x="299618" y="141046"/>
                </a:lnTo>
                <a:lnTo>
                  <a:pt x="295173" y="141516"/>
                </a:lnTo>
                <a:lnTo>
                  <a:pt x="287375" y="144703"/>
                </a:lnTo>
                <a:lnTo>
                  <a:pt x="283337" y="151853"/>
                </a:lnTo>
                <a:lnTo>
                  <a:pt x="281470" y="162572"/>
                </a:lnTo>
                <a:lnTo>
                  <a:pt x="281076" y="166852"/>
                </a:lnTo>
                <a:lnTo>
                  <a:pt x="281076" y="218821"/>
                </a:lnTo>
                <a:lnTo>
                  <a:pt x="280441" y="274383"/>
                </a:lnTo>
                <a:lnTo>
                  <a:pt x="269519" y="271513"/>
                </a:lnTo>
                <a:lnTo>
                  <a:pt x="259359" y="265595"/>
                </a:lnTo>
                <a:lnTo>
                  <a:pt x="252044" y="256971"/>
                </a:lnTo>
                <a:lnTo>
                  <a:pt x="249707" y="245948"/>
                </a:lnTo>
                <a:lnTo>
                  <a:pt x="252869" y="235775"/>
                </a:lnTo>
                <a:lnTo>
                  <a:pt x="260096" y="227228"/>
                </a:lnTo>
                <a:lnTo>
                  <a:pt x="269976" y="221246"/>
                </a:lnTo>
                <a:lnTo>
                  <a:pt x="281076" y="218821"/>
                </a:lnTo>
                <a:lnTo>
                  <a:pt x="281076" y="166852"/>
                </a:lnTo>
                <a:lnTo>
                  <a:pt x="280187" y="176491"/>
                </a:lnTo>
                <a:lnTo>
                  <a:pt x="254850" y="186486"/>
                </a:lnTo>
                <a:lnTo>
                  <a:pt x="232829" y="199669"/>
                </a:lnTo>
                <a:lnTo>
                  <a:pt x="217017" y="218567"/>
                </a:lnTo>
                <a:lnTo>
                  <a:pt x="210337" y="245694"/>
                </a:lnTo>
                <a:lnTo>
                  <a:pt x="215950" y="275374"/>
                </a:lnTo>
                <a:lnTo>
                  <a:pt x="232410" y="293890"/>
                </a:lnTo>
                <a:lnTo>
                  <a:pt x="255422" y="306184"/>
                </a:lnTo>
                <a:lnTo>
                  <a:pt x="280695" y="317144"/>
                </a:lnTo>
                <a:lnTo>
                  <a:pt x="280822" y="381914"/>
                </a:lnTo>
                <a:lnTo>
                  <a:pt x="269443" y="379526"/>
                </a:lnTo>
                <a:lnTo>
                  <a:pt x="260527" y="373646"/>
                </a:lnTo>
                <a:lnTo>
                  <a:pt x="253847" y="365201"/>
                </a:lnTo>
                <a:lnTo>
                  <a:pt x="249199" y="355155"/>
                </a:lnTo>
                <a:lnTo>
                  <a:pt x="232956" y="336511"/>
                </a:lnTo>
                <a:lnTo>
                  <a:pt x="216585" y="343560"/>
                </a:lnTo>
                <a:lnTo>
                  <a:pt x="211683" y="367296"/>
                </a:lnTo>
                <a:lnTo>
                  <a:pt x="229895" y="398716"/>
                </a:lnTo>
                <a:lnTo>
                  <a:pt x="240753" y="407390"/>
                </a:lnTo>
                <a:lnTo>
                  <a:pt x="252412" y="413715"/>
                </a:lnTo>
                <a:lnTo>
                  <a:pt x="265480" y="418960"/>
                </a:lnTo>
                <a:lnTo>
                  <a:pt x="280568" y="424357"/>
                </a:lnTo>
                <a:lnTo>
                  <a:pt x="283489" y="454837"/>
                </a:lnTo>
                <a:lnTo>
                  <a:pt x="301790" y="459905"/>
                </a:lnTo>
                <a:lnTo>
                  <a:pt x="312674" y="455828"/>
                </a:lnTo>
                <a:lnTo>
                  <a:pt x="318109" y="443522"/>
                </a:lnTo>
                <a:lnTo>
                  <a:pt x="320065" y="423926"/>
                </a:lnTo>
                <a:lnTo>
                  <a:pt x="345757" y="413943"/>
                </a:lnTo>
                <a:lnTo>
                  <a:pt x="367652" y="400888"/>
                </a:lnTo>
                <a:lnTo>
                  <a:pt x="383209" y="382295"/>
                </a:lnTo>
                <a:lnTo>
                  <a:pt x="383260" y="382079"/>
                </a:lnTo>
                <a:lnTo>
                  <a:pt x="389915" y="355676"/>
                </a:lnTo>
                <a:close/>
              </a:path>
              <a:path w="847725" h="741679">
                <a:moveTo>
                  <a:pt x="600608" y="299186"/>
                </a:moveTo>
                <a:lnTo>
                  <a:pt x="597255" y="256590"/>
                </a:lnTo>
                <a:lnTo>
                  <a:pt x="588010" y="215430"/>
                </a:lnTo>
                <a:lnTo>
                  <a:pt x="573265" y="176250"/>
                </a:lnTo>
                <a:lnTo>
                  <a:pt x="553402" y="139598"/>
                </a:lnTo>
                <a:lnTo>
                  <a:pt x="528853" y="106032"/>
                </a:lnTo>
                <a:lnTo>
                  <a:pt x="499986" y="76085"/>
                </a:lnTo>
                <a:lnTo>
                  <a:pt x="467207" y="50317"/>
                </a:lnTo>
                <a:lnTo>
                  <a:pt x="430911" y="29273"/>
                </a:lnTo>
                <a:lnTo>
                  <a:pt x="391515" y="13512"/>
                </a:lnTo>
                <a:lnTo>
                  <a:pt x="349389" y="3568"/>
                </a:lnTo>
                <a:lnTo>
                  <a:pt x="304952" y="0"/>
                </a:lnTo>
                <a:lnTo>
                  <a:pt x="258597" y="3340"/>
                </a:lnTo>
                <a:lnTo>
                  <a:pt x="214122" y="13030"/>
                </a:lnTo>
                <a:lnTo>
                  <a:pt x="173609" y="27914"/>
                </a:lnTo>
                <a:lnTo>
                  <a:pt x="137134" y="47498"/>
                </a:lnTo>
                <a:lnTo>
                  <a:pt x="104775" y="71247"/>
                </a:lnTo>
                <a:lnTo>
                  <a:pt x="76606" y="98628"/>
                </a:lnTo>
                <a:lnTo>
                  <a:pt x="52705" y="129120"/>
                </a:lnTo>
                <a:lnTo>
                  <a:pt x="33159" y="162204"/>
                </a:lnTo>
                <a:lnTo>
                  <a:pt x="18034" y="197345"/>
                </a:lnTo>
                <a:lnTo>
                  <a:pt x="7404" y="234022"/>
                </a:lnTo>
                <a:lnTo>
                  <a:pt x="1371" y="271703"/>
                </a:lnTo>
                <a:lnTo>
                  <a:pt x="0" y="309867"/>
                </a:lnTo>
                <a:lnTo>
                  <a:pt x="3352" y="347992"/>
                </a:lnTo>
                <a:lnTo>
                  <a:pt x="11531" y="385546"/>
                </a:lnTo>
                <a:lnTo>
                  <a:pt x="24612" y="422008"/>
                </a:lnTo>
                <a:lnTo>
                  <a:pt x="42659" y="456857"/>
                </a:lnTo>
                <a:lnTo>
                  <a:pt x="65747" y="489546"/>
                </a:lnTo>
                <a:lnTo>
                  <a:pt x="93980" y="519582"/>
                </a:lnTo>
                <a:lnTo>
                  <a:pt x="127419" y="546417"/>
                </a:lnTo>
                <a:lnTo>
                  <a:pt x="166141" y="569518"/>
                </a:lnTo>
                <a:lnTo>
                  <a:pt x="191185" y="576300"/>
                </a:lnTo>
                <a:lnTo>
                  <a:pt x="201383" y="572858"/>
                </a:lnTo>
                <a:lnTo>
                  <a:pt x="179095" y="532244"/>
                </a:lnTo>
                <a:lnTo>
                  <a:pt x="158915" y="520573"/>
                </a:lnTo>
                <a:lnTo>
                  <a:pt x="123151" y="493407"/>
                </a:lnTo>
                <a:lnTo>
                  <a:pt x="80289" y="442798"/>
                </a:lnTo>
                <a:lnTo>
                  <a:pt x="59905" y="405028"/>
                </a:lnTo>
                <a:lnTo>
                  <a:pt x="46456" y="365633"/>
                </a:lnTo>
                <a:lnTo>
                  <a:pt x="39649" y="325348"/>
                </a:lnTo>
                <a:lnTo>
                  <a:pt x="39217" y="284937"/>
                </a:lnTo>
                <a:lnTo>
                  <a:pt x="44881" y="245160"/>
                </a:lnTo>
                <a:lnTo>
                  <a:pt x="56388" y="206756"/>
                </a:lnTo>
                <a:lnTo>
                  <a:pt x="73469" y="170497"/>
                </a:lnTo>
                <a:lnTo>
                  <a:pt x="95834" y="137121"/>
                </a:lnTo>
                <a:lnTo>
                  <a:pt x="123228" y="107378"/>
                </a:lnTo>
                <a:lnTo>
                  <a:pt x="155371" y="82042"/>
                </a:lnTo>
                <a:lnTo>
                  <a:pt x="191998" y="61849"/>
                </a:lnTo>
                <a:lnTo>
                  <a:pt x="232854" y="47561"/>
                </a:lnTo>
                <a:lnTo>
                  <a:pt x="277647" y="39916"/>
                </a:lnTo>
                <a:lnTo>
                  <a:pt x="330682" y="40373"/>
                </a:lnTo>
                <a:lnTo>
                  <a:pt x="379628" y="50571"/>
                </a:lnTo>
                <a:lnTo>
                  <a:pt x="423913" y="69316"/>
                </a:lnTo>
                <a:lnTo>
                  <a:pt x="463029" y="95402"/>
                </a:lnTo>
                <a:lnTo>
                  <a:pt x="496417" y="127647"/>
                </a:lnTo>
                <a:lnTo>
                  <a:pt x="523532" y="164846"/>
                </a:lnTo>
                <a:lnTo>
                  <a:pt x="543839" y="205816"/>
                </a:lnTo>
                <a:lnTo>
                  <a:pt x="556793" y="249351"/>
                </a:lnTo>
                <a:lnTo>
                  <a:pt x="561873" y="305562"/>
                </a:lnTo>
                <a:lnTo>
                  <a:pt x="555218" y="358698"/>
                </a:lnTo>
                <a:lnTo>
                  <a:pt x="539051" y="406946"/>
                </a:lnTo>
                <a:lnTo>
                  <a:pt x="515645" y="448525"/>
                </a:lnTo>
                <a:lnTo>
                  <a:pt x="481101" y="488594"/>
                </a:lnTo>
                <a:lnTo>
                  <a:pt x="451980" y="514413"/>
                </a:lnTo>
                <a:lnTo>
                  <a:pt x="436918" y="532257"/>
                </a:lnTo>
                <a:lnTo>
                  <a:pt x="444525" y="548386"/>
                </a:lnTo>
                <a:lnTo>
                  <a:pt x="468033" y="548614"/>
                </a:lnTo>
                <a:lnTo>
                  <a:pt x="500024" y="526072"/>
                </a:lnTo>
                <a:lnTo>
                  <a:pt x="534619" y="487210"/>
                </a:lnTo>
                <a:lnTo>
                  <a:pt x="565924" y="438531"/>
                </a:lnTo>
                <a:lnTo>
                  <a:pt x="588035" y="386461"/>
                </a:lnTo>
                <a:lnTo>
                  <a:pt x="597662" y="342658"/>
                </a:lnTo>
                <a:lnTo>
                  <a:pt x="600608" y="299186"/>
                </a:lnTo>
                <a:close/>
              </a:path>
              <a:path w="847725" h="741679">
                <a:moveTo>
                  <a:pt x="803681" y="420712"/>
                </a:moveTo>
                <a:lnTo>
                  <a:pt x="803173" y="421868"/>
                </a:lnTo>
                <a:lnTo>
                  <a:pt x="803681" y="420712"/>
                </a:lnTo>
                <a:close/>
              </a:path>
              <a:path w="847725" h="741679">
                <a:moveTo>
                  <a:pt x="847369" y="310413"/>
                </a:moveTo>
                <a:lnTo>
                  <a:pt x="846213" y="295656"/>
                </a:lnTo>
                <a:lnTo>
                  <a:pt x="841883" y="286893"/>
                </a:lnTo>
                <a:lnTo>
                  <a:pt x="833056" y="282689"/>
                </a:lnTo>
                <a:lnTo>
                  <a:pt x="818413" y="281597"/>
                </a:lnTo>
                <a:lnTo>
                  <a:pt x="809142" y="281597"/>
                </a:lnTo>
                <a:lnTo>
                  <a:pt x="809142" y="320167"/>
                </a:lnTo>
                <a:lnTo>
                  <a:pt x="807745" y="428345"/>
                </a:lnTo>
                <a:lnTo>
                  <a:pt x="807224" y="427748"/>
                </a:lnTo>
                <a:lnTo>
                  <a:pt x="805268" y="425513"/>
                </a:lnTo>
                <a:lnTo>
                  <a:pt x="806602" y="427748"/>
                </a:lnTo>
                <a:lnTo>
                  <a:pt x="804951" y="425132"/>
                </a:lnTo>
                <a:lnTo>
                  <a:pt x="805268" y="425513"/>
                </a:lnTo>
                <a:lnTo>
                  <a:pt x="805053" y="425132"/>
                </a:lnTo>
                <a:lnTo>
                  <a:pt x="803173" y="421944"/>
                </a:lnTo>
                <a:lnTo>
                  <a:pt x="798601" y="417334"/>
                </a:lnTo>
                <a:lnTo>
                  <a:pt x="700430" y="319735"/>
                </a:lnTo>
                <a:lnTo>
                  <a:pt x="809142" y="320167"/>
                </a:lnTo>
                <a:lnTo>
                  <a:pt x="809142" y="281597"/>
                </a:lnTo>
                <a:lnTo>
                  <a:pt x="658901" y="281597"/>
                </a:lnTo>
                <a:lnTo>
                  <a:pt x="647560" y="282981"/>
                </a:lnTo>
                <a:lnTo>
                  <a:pt x="638581" y="287362"/>
                </a:lnTo>
                <a:lnTo>
                  <a:pt x="633501" y="295186"/>
                </a:lnTo>
                <a:lnTo>
                  <a:pt x="633882" y="306857"/>
                </a:lnTo>
                <a:lnTo>
                  <a:pt x="637984" y="313690"/>
                </a:lnTo>
                <a:lnTo>
                  <a:pt x="645337" y="321589"/>
                </a:lnTo>
                <a:lnTo>
                  <a:pt x="659282" y="334632"/>
                </a:lnTo>
                <a:lnTo>
                  <a:pt x="672007" y="347649"/>
                </a:lnTo>
                <a:lnTo>
                  <a:pt x="685190" y="361264"/>
                </a:lnTo>
                <a:lnTo>
                  <a:pt x="698461" y="374408"/>
                </a:lnTo>
                <a:lnTo>
                  <a:pt x="711479" y="386003"/>
                </a:lnTo>
                <a:lnTo>
                  <a:pt x="693559" y="406679"/>
                </a:lnTo>
                <a:lnTo>
                  <a:pt x="655383" y="445846"/>
                </a:lnTo>
                <a:lnTo>
                  <a:pt x="608609" y="492493"/>
                </a:lnTo>
                <a:lnTo>
                  <a:pt x="535965" y="564184"/>
                </a:lnTo>
                <a:lnTo>
                  <a:pt x="505777" y="595604"/>
                </a:lnTo>
                <a:lnTo>
                  <a:pt x="488721" y="612394"/>
                </a:lnTo>
                <a:lnTo>
                  <a:pt x="475132" y="623557"/>
                </a:lnTo>
                <a:lnTo>
                  <a:pt x="453847" y="604151"/>
                </a:lnTo>
                <a:lnTo>
                  <a:pt x="422173" y="572719"/>
                </a:lnTo>
                <a:lnTo>
                  <a:pt x="390372" y="540410"/>
                </a:lnTo>
                <a:lnTo>
                  <a:pt x="363880" y="513410"/>
                </a:lnTo>
                <a:lnTo>
                  <a:pt x="340652" y="495071"/>
                </a:lnTo>
                <a:lnTo>
                  <a:pt x="320713" y="498627"/>
                </a:lnTo>
                <a:lnTo>
                  <a:pt x="292315" y="525056"/>
                </a:lnTo>
                <a:lnTo>
                  <a:pt x="243738" y="575297"/>
                </a:lnTo>
                <a:lnTo>
                  <a:pt x="133375" y="685520"/>
                </a:lnTo>
                <a:lnTo>
                  <a:pt x="124904" y="693318"/>
                </a:lnTo>
                <a:lnTo>
                  <a:pt x="114681" y="703618"/>
                </a:lnTo>
                <a:lnTo>
                  <a:pt x="106921" y="715556"/>
                </a:lnTo>
                <a:lnTo>
                  <a:pt x="105816" y="728230"/>
                </a:lnTo>
                <a:lnTo>
                  <a:pt x="108851" y="734402"/>
                </a:lnTo>
                <a:lnTo>
                  <a:pt x="113753" y="739025"/>
                </a:lnTo>
                <a:lnTo>
                  <a:pt x="120167" y="741540"/>
                </a:lnTo>
                <a:lnTo>
                  <a:pt x="127787" y="741413"/>
                </a:lnTo>
                <a:lnTo>
                  <a:pt x="139623" y="733450"/>
                </a:lnTo>
                <a:lnTo>
                  <a:pt x="157010" y="717169"/>
                </a:lnTo>
                <a:lnTo>
                  <a:pt x="174129" y="699744"/>
                </a:lnTo>
                <a:lnTo>
                  <a:pt x="185191" y="688301"/>
                </a:lnTo>
                <a:lnTo>
                  <a:pt x="259588" y="614400"/>
                </a:lnTo>
                <a:lnTo>
                  <a:pt x="296506" y="577545"/>
                </a:lnTo>
                <a:lnTo>
                  <a:pt x="333146" y="540410"/>
                </a:lnTo>
                <a:lnTo>
                  <a:pt x="352475" y="555701"/>
                </a:lnTo>
                <a:lnTo>
                  <a:pt x="382270" y="584669"/>
                </a:lnTo>
                <a:lnTo>
                  <a:pt x="411365" y="614438"/>
                </a:lnTo>
                <a:lnTo>
                  <a:pt x="433222" y="636917"/>
                </a:lnTo>
                <a:lnTo>
                  <a:pt x="462254" y="665010"/>
                </a:lnTo>
                <a:lnTo>
                  <a:pt x="480415" y="671017"/>
                </a:lnTo>
                <a:lnTo>
                  <a:pt x="501738" y="654367"/>
                </a:lnTo>
                <a:lnTo>
                  <a:pt x="531469" y="623557"/>
                </a:lnTo>
                <a:lnTo>
                  <a:pt x="540321" y="614400"/>
                </a:lnTo>
                <a:lnTo>
                  <a:pt x="663511" y="491629"/>
                </a:lnTo>
                <a:lnTo>
                  <a:pt x="688594" y="466991"/>
                </a:lnTo>
                <a:lnTo>
                  <a:pt x="713371" y="442315"/>
                </a:lnTo>
                <a:lnTo>
                  <a:pt x="737514" y="417334"/>
                </a:lnTo>
                <a:lnTo>
                  <a:pt x="757669" y="431825"/>
                </a:lnTo>
                <a:lnTo>
                  <a:pt x="782345" y="456793"/>
                </a:lnTo>
                <a:lnTo>
                  <a:pt x="805548" y="481393"/>
                </a:lnTo>
                <a:lnTo>
                  <a:pt x="821080" y="494499"/>
                </a:lnTo>
                <a:lnTo>
                  <a:pt x="832954" y="495973"/>
                </a:lnTo>
                <a:lnTo>
                  <a:pt x="841121" y="490880"/>
                </a:lnTo>
                <a:lnTo>
                  <a:pt x="845845" y="481393"/>
                </a:lnTo>
                <a:lnTo>
                  <a:pt x="847369" y="469671"/>
                </a:lnTo>
                <a:lnTo>
                  <a:pt x="847369" y="428345"/>
                </a:lnTo>
                <a:lnTo>
                  <a:pt x="847369" y="319735"/>
                </a:lnTo>
                <a:lnTo>
                  <a:pt x="847369" y="310413"/>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6764" y="96011"/>
            <a:ext cx="497205" cy="512445"/>
          </a:xfrm>
          <a:custGeom>
            <a:avLst/>
            <a:gdLst/>
            <a:ahLst/>
            <a:cxnLst/>
            <a:rect l="l" t="t" r="r" b="b"/>
            <a:pathLst>
              <a:path w="497205" h="512445">
                <a:moveTo>
                  <a:pt x="414020" y="0"/>
                </a:moveTo>
                <a:lnTo>
                  <a:pt x="82805" y="0"/>
                </a:lnTo>
                <a:lnTo>
                  <a:pt x="50573" y="6508"/>
                </a:lnTo>
                <a:lnTo>
                  <a:pt x="24253" y="24257"/>
                </a:lnTo>
                <a:lnTo>
                  <a:pt x="6507" y="50577"/>
                </a:lnTo>
                <a:lnTo>
                  <a:pt x="0" y="82804"/>
                </a:lnTo>
                <a:lnTo>
                  <a:pt x="0" y="429260"/>
                </a:lnTo>
                <a:lnTo>
                  <a:pt x="6507" y="461486"/>
                </a:lnTo>
                <a:lnTo>
                  <a:pt x="24253" y="487807"/>
                </a:lnTo>
                <a:lnTo>
                  <a:pt x="50573" y="505555"/>
                </a:lnTo>
                <a:lnTo>
                  <a:pt x="82805" y="512064"/>
                </a:lnTo>
                <a:lnTo>
                  <a:pt x="414020" y="512064"/>
                </a:lnTo>
                <a:lnTo>
                  <a:pt x="446251" y="505555"/>
                </a:lnTo>
                <a:lnTo>
                  <a:pt x="472571" y="487807"/>
                </a:lnTo>
                <a:lnTo>
                  <a:pt x="490317" y="461486"/>
                </a:lnTo>
                <a:lnTo>
                  <a:pt x="496823" y="429260"/>
                </a:lnTo>
                <a:lnTo>
                  <a:pt x="496823" y="82804"/>
                </a:lnTo>
                <a:lnTo>
                  <a:pt x="490317" y="50577"/>
                </a:lnTo>
                <a:lnTo>
                  <a:pt x="472571" y="24257"/>
                </a:lnTo>
                <a:lnTo>
                  <a:pt x="446251" y="6508"/>
                </a:lnTo>
                <a:lnTo>
                  <a:pt x="414020" y="0"/>
                </a:lnTo>
                <a:close/>
              </a:path>
            </a:pathLst>
          </a:custGeom>
          <a:solidFill>
            <a:srgbClr val="006244"/>
          </a:solidFill>
        </p:spPr>
        <p:txBody>
          <a:bodyPr wrap="square" lIns="0" tIns="0" rIns="0" bIns="0" rtlCol="0"/>
          <a:lstStyle/>
          <a:p>
            <a:endParaRPr/>
          </a:p>
        </p:txBody>
      </p:sp>
      <p:sp>
        <p:nvSpPr>
          <p:cNvPr id="17" name="bg object 17"/>
          <p:cNvSpPr/>
          <p:nvPr/>
        </p:nvSpPr>
        <p:spPr>
          <a:xfrm>
            <a:off x="161543" y="242316"/>
            <a:ext cx="495300" cy="512445"/>
          </a:xfrm>
          <a:custGeom>
            <a:avLst/>
            <a:gdLst/>
            <a:ahLst/>
            <a:cxnLst/>
            <a:rect l="l" t="t" r="r" b="b"/>
            <a:pathLst>
              <a:path w="495300" h="512445">
                <a:moveTo>
                  <a:pt x="412750" y="0"/>
                </a:moveTo>
                <a:lnTo>
                  <a:pt x="82549" y="0"/>
                </a:lnTo>
                <a:lnTo>
                  <a:pt x="50417" y="6486"/>
                </a:lnTo>
                <a:lnTo>
                  <a:pt x="24177" y="24177"/>
                </a:lnTo>
                <a:lnTo>
                  <a:pt x="6486" y="50417"/>
                </a:lnTo>
                <a:lnTo>
                  <a:pt x="0" y="82550"/>
                </a:lnTo>
                <a:lnTo>
                  <a:pt x="0" y="429513"/>
                </a:lnTo>
                <a:lnTo>
                  <a:pt x="6486" y="461646"/>
                </a:lnTo>
                <a:lnTo>
                  <a:pt x="24177" y="487886"/>
                </a:lnTo>
                <a:lnTo>
                  <a:pt x="50417" y="505577"/>
                </a:lnTo>
                <a:lnTo>
                  <a:pt x="82549" y="512063"/>
                </a:lnTo>
                <a:lnTo>
                  <a:pt x="412750" y="512063"/>
                </a:lnTo>
                <a:lnTo>
                  <a:pt x="444882" y="505577"/>
                </a:lnTo>
                <a:lnTo>
                  <a:pt x="471122" y="487886"/>
                </a:lnTo>
                <a:lnTo>
                  <a:pt x="488813" y="461646"/>
                </a:lnTo>
                <a:lnTo>
                  <a:pt x="495300" y="429513"/>
                </a:lnTo>
                <a:lnTo>
                  <a:pt x="495300" y="82550"/>
                </a:lnTo>
                <a:lnTo>
                  <a:pt x="488813" y="50417"/>
                </a:lnTo>
                <a:lnTo>
                  <a:pt x="471122" y="24177"/>
                </a:lnTo>
                <a:lnTo>
                  <a:pt x="444882" y="6486"/>
                </a:lnTo>
                <a:lnTo>
                  <a:pt x="412750" y="0"/>
                </a:lnTo>
                <a:close/>
              </a:path>
            </a:pathLst>
          </a:custGeom>
          <a:solidFill>
            <a:srgbClr val="D7A800"/>
          </a:solidFill>
        </p:spPr>
        <p:txBody>
          <a:bodyPr wrap="square" lIns="0" tIns="0" rIns="0" bIns="0" rtlCol="0"/>
          <a:lstStyle/>
          <a:p>
            <a:endParaRPr/>
          </a:p>
        </p:txBody>
      </p:sp>
      <p:sp>
        <p:nvSpPr>
          <p:cNvPr id="18" name="bg object 18"/>
          <p:cNvSpPr/>
          <p:nvPr/>
        </p:nvSpPr>
        <p:spPr>
          <a:xfrm>
            <a:off x="161543" y="242316"/>
            <a:ext cx="495300" cy="512445"/>
          </a:xfrm>
          <a:custGeom>
            <a:avLst/>
            <a:gdLst/>
            <a:ahLst/>
            <a:cxnLst/>
            <a:rect l="l" t="t" r="r" b="b"/>
            <a:pathLst>
              <a:path w="495300" h="512445">
                <a:moveTo>
                  <a:pt x="0" y="82550"/>
                </a:moveTo>
                <a:lnTo>
                  <a:pt x="6486" y="50417"/>
                </a:lnTo>
                <a:lnTo>
                  <a:pt x="24177" y="24177"/>
                </a:lnTo>
                <a:lnTo>
                  <a:pt x="50417" y="6486"/>
                </a:lnTo>
                <a:lnTo>
                  <a:pt x="82549" y="0"/>
                </a:lnTo>
                <a:lnTo>
                  <a:pt x="412750" y="0"/>
                </a:lnTo>
                <a:lnTo>
                  <a:pt x="444882" y="6486"/>
                </a:lnTo>
                <a:lnTo>
                  <a:pt x="471122" y="24177"/>
                </a:lnTo>
                <a:lnTo>
                  <a:pt x="488813" y="50417"/>
                </a:lnTo>
                <a:lnTo>
                  <a:pt x="495300" y="82550"/>
                </a:lnTo>
                <a:lnTo>
                  <a:pt x="495300" y="429513"/>
                </a:lnTo>
                <a:lnTo>
                  <a:pt x="488813" y="461646"/>
                </a:lnTo>
                <a:lnTo>
                  <a:pt x="471122" y="487886"/>
                </a:lnTo>
                <a:lnTo>
                  <a:pt x="444882" y="505577"/>
                </a:lnTo>
                <a:lnTo>
                  <a:pt x="412750" y="512063"/>
                </a:lnTo>
                <a:lnTo>
                  <a:pt x="82549" y="512063"/>
                </a:lnTo>
                <a:lnTo>
                  <a:pt x="50417" y="505577"/>
                </a:lnTo>
                <a:lnTo>
                  <a:pt x="24177" y="487886"/>
                </a:lnTo>
                <a:lnTo>
                  <a:pt x="6486" y="461646"/>
                </a:lnTo>
                <a:lnTo>
                  <a:pt x="0" y="429513"/>
                </a:lnTo>
                <a:lnTo>
                  <a:pt x="0" y="82550"/>
                </a:lnTo>
                <a:close/>
              </a:path>
            </a:pathLst>
          </a:custGeom>
          <a:ln w="12192">
            <a:solidFill>
              <a:srgbClr val="FFFFFF"/>
            </a:solidFill>
          </a:ln>
        </p:spPr>
        <p:txBody>
          <a:bodyPr wrap="square" lIns="0" tIns="0" rIns="0" bIns="0" rtlCol="0"/>
          <a:lstStyle/>
          <a:p>
            <a:endParaRPr/>
          </a:p>
        </p:txBody>
      </p:sp>
      <p:sp>
        <p:nvSpPr>
          <p:cNvPr id="2" name="Holder 2"/>
          <p:cNvSpPr>
            <a:spLocks noGrp="1"/>
          </p:cNvSpPr>
          <p:nvPr>
            <p:ph type="title"/>
          </p:nvPr>
        </p:nvSpPr>
        <p:spPr>
          <a:xfrm>
            <a:off x="1129664" y="632206"/>
            <a:ext cx="9932670" cy="546100"/>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a:xfrm>
            <a:off x="529691" y="1486431"/>
            <a:ext cx="11243310" cy="39287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12/26/2019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95" y="0"/>
            <a:ext cx="12204700" cy="6858000"/>
            <a:chOff x="-6095" y="0"/>
            <a:chExt cx="12204700" cy="6858000"/>
          </a:xfrm>
        </p:grpSpPr>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2191999" cy="61219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4"/>
              <a:ext cx="12192000" cy="6035040"/>
            </a:xfrm>
            <a:custGeom>
              <a:avLst/>
              <a:gdLst/>
              <a:ahLst/>
              <a:cxnLst/>
              <a:rect l="l" t="t" r="r" b="b"/>
              <a:pathLst>
                <a:path w="12192000" h="6035040">
                  <a:moveTo>
                    <a:pt x="12191999" y="0"/>
                  </a:moveTo>
                  <a:lnTo>
                    <a:pt x="0" y="16346"/>
                  </a:lnTo>
                  <a:lnTo>
                    <a:pt x="0" y="5601444"/>
                  </a:lnTo>
                  <a:lnTo>
                    <a:pt x="3878834" y="6035015"/>
                  </a:lnTo>
                  <a:lnTo>
                    <a:pt x="12191999" y="3484426"/>
                  </a:lnTo>
                  <a:lnTo>
                    <a:pt x="12191999" y="0"/>
                  </a:lnTo>
                  <a:close/>
                </a:path>
              </a:pathLst>
            </a:custGeom>
            <a:solidFill>
              <a:srgbClr val="D7A800"/>
            </a:solidFill>
          </p:spPr>
          <p:txBody>
            <a:bodyPr wrap="square" lIns="0" tIns="0" rIns="0" bIns="0" rtlCol="0"/>
            <a:lstStyle/>
            <a:p>
              <a:endParaRPr/>
            </a:p>
          </p:txBody>
        </p:sp>
        <p:sp>
          <p:nvSpPr>
            <p:cNvPr id="6" name="object 6"/>
            <p:cNvSpPr/>
            <p:nvPr/>
          </p:nvSpPr>
          <p:spPr>
            <a:xfrm>
              <a:off x="0" y="0"/>
              <a:ext cx="12191999" cy="568909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0" y="0"/>
              <a:ext cx="12191999" cy="56022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0" y="3581400"/>
              <a:ext cx="12192000" cy="2638425"/>
            </a:xfrm>
            <a:custGeom>
              <a:avLst/>
              <a:gdLst/>
              <a:ahLst/>
              <a:cxnLst/>
              <a:rect l="l" t="t" r="r" b="b"/>
              <a:pathLst>
                <a:path w="12192000" h="2638425">
                  <a:moveTo>
                    <a:pt x="0" y="2137635"/>
                  </a:moveTo>
                  <a:lnTo>
                    <a:pt x="3872229" y="2570988"/>
                  </a:lnTo>
                  <a:lnTo>
                    <a:pt x="12188952" y="0"/>
                  </a:lnTo>
                </a:path>
                <a:path w="12192000" h="2638425">
                  <a:moveTo>
                    <a:pt x="0" y="2169457"/>
                  </a:moveTo>
                  <a:lnTo>
                    <a:pt x="3887470" y="2604516"/>
                  </a:lnTo>
                  <a:lnTo>
                    <a:pt x="12191999" y="37296"/>
                  </a:lnTo>
                </a:path>
                <a:path w="12192000" h="2638425">
                  <a:moveTo>
                    <a:pt x="0" y="2202985"/>
                  </a:moveTo>
                  <a:lnTo>
                    <a:pt x="3887470" y="2638044"/>
                  </a:lnTo>
                  <a:lnTo>
                    <a:pt x="12191999" y="70824"/>
                  </a:lnTo>
                </a:path>
              </a:pathLst>
            </a:custGeom>
            <a:ln w="12192">
              <a:solidFill>
                <a:srgbClr val="006244"/>
              </a:solidFill>
            </a:ln>
          </p:spPr>
          <p:txBody>
            <a:bodyPr wrap="square" lIns="0" tIns="0" rIns="0" bIns="0" rtlCol="0"/>
            <a:lstStyle/>
            <a:p>
              <a:endParaRPr/>
            </a:p>
          </p:txBody>
        </p:sp>
        <p:sp>
          <p:nvSpPr>
            <p:cNvPr id="9" name="object 9"/>
            <p:cNvSpPr/>
            <p:nvPr/>
          </p:nvSpPr>
          <p:spPr>
            <a:xfrm>
              <a:off x="3161156" y="5145023"/>
              <a:ext cx="1598295" cy="1377950"/>
            </a:xfrm>
            <a:custGeom>
              <a:avLst/>
              <a:gdLst/>
              <a:ahLst/>
              <a:cxnLst/>
              <a:rect l="l" t="t" r="r" b="b"/>
              <a:pathLst>
                <a:path w="1598295" h="1377950">
                  <a:moveTo>
                    <a:pt x="1209294" y="0"/>
                  </a:moveTo>
                  <a:lnTo>
                    <a:pt x="388619" y="0"/>
                  </a:lnTo>
                  <a:lnTo>
                    <a:pt x="0" y="688847"/>
                  </a:lnTo>
                  <a:lnTo>
                    <a:pt x="388619" y="1377695"/>
                  </a:lnTo>
                  <a:lnTo>
                    <a:pt x="1209294" y="1377695"/>
                  </a:lnTo>
                  <a:lnTo>
                    <a:pt x="1212159" y="1372615"/>
                  </a:lnTo>
                  <a:lnTo>
                    <a:pt x="391668" y="1372616"/>
                  </a:lnTo>
                  <a:lnTo>
                    <a:pt x="5842" y="688847"/>
                  </a:lnTo>
                  <a:lnTo>
                    <a:pt x="391668" y="5080"/>
                  </a:lnTo>
                  <a:lnTo>
                    <a:pt x="1212159" y="5080"/>
                  </a:lnTo>
                  <a:lnTo>
                    <a:pt x="1209294" y="0"/>
                  </a:lnTo>
                  <a:close/>
                </a:path>
                <a:path w="1598295" h="1377950">
                  <a:moveTo>
                    <a:pt x="1212159" y="5080"/>
                  </a:moveTo>
                  <a:lnTo>
                    <a:pt x="1206245" y="5080"/>
                  </a:lnTo>
                  <a:lnTo>
                    <a:pt x="1592071" y="688847"/>
                  </a:lnTo>
                  <a:lnTo>
                    <a:pt x="1206245" y="1372616"/>
                  </a:lnTo>
                  <a:lnTo>
                    <a:pt x="1212159" y="1372615"/>
                  </a:lnTo>
                  <a:lnTo>
                    <a:pt x="1597914" y="688847"/>
                  </a:lnTo>
                  <a:lnTo>
                    <a:pt x="1212159" y="5080"/>
                  </a:lnTo>
                  <a:close/>
                </a:path>
                <a:path w="1598295" h="1377950">
                  <a:moveTo>
                    <a:pt x="1203325" y="10159"/>
                  </a:moveTo>
                  <a:lnTo>
                    <a:pt x="394589" y="10159"/>
                  </a:lnTo>
                  <a:lnTo>
                    <a:pt x="11684" y="688847"/>
                  </a:lnTo>
                  <a:lnTo>
                    <a:pt x="394589" y="1367536"/>
                  </a:lnTo>
                  <a:lnTo>
                    <a:pt x="1203325" y="1367536"/>
                  </a:lnTo>
                  <a:lnTo>
                    <a:pt x="1206191" y="1362456"/>
                  </a:lnTo>
                  <a:lnTo>
                    <a:pt x="397637" y="1362456"/>
                  </a:lnTo>
                  <a:lnTo>
                    <a:pt x="17525" y="688847"/>
                  </a:lnTo>
                  <a:lnTo>
                    <a:pt x="397637" y="15239"/>
                  </a:lnTo>
                  <a:lnTo>
                    <a:pt x="1206191" y="15239"/>
                  </a:lnTo>
                  <a:lnTo>
                    <a:pt x="1203325" y="10159"/>
                  </a:lnTo>
                  <a:close/>
                </a:path>
                <a:path w="1598295" h="1377950">
                  <a:moveTo>
                    <a:pt x="1206191" y="15239"/>
                  </a:moveTo>
                  <a:lnTo>
                    <a:pt x="1200277" y="15239"/>
                  </a:lnTo>
                  <a:lnTo>
                    <a:pt x="1580388" y="688847"/>
                  </a:lnTo>
                  <a:lnTo>
                    <a:pt x="1200277" y="1362456"/>
                  </a:lnTo>
                  <a:lnTo>
                    <a:pt x="1206191" y="1362456"/>
                  </a:lnTo>
                  <a:lnTo>
                    <a:pt x="1586230" y="688847"/>
                  </a:lnTo>
                  <a:lnTo>
                    <a:pt x="1206191" y="15239"/>
                  </a:lnTo>
                  <a:close/>
                </a:path>
              </a:pathLst>
            </a:custGeom>
            <a:solidFill>
              <a:srgbClr val="006244"/>
            </a:solidFill>
          </p:spPr>
          <p:txBody>
            <a:bodyPr wrap="square" lIns="0" tIns="0" rIns="0" bIns="0" rtlCol="0"/>
            <a:lstStyle/>
            <a:p>
              <a:endParaRPr/>
            </a:p>
          </p:txBody>
        </p:sp>
        <p:sp>
          <p:nvSpPr>
            <p:cNvPr id="10" name="object 10"/>
            <p:cNvSpPr/>
            <p:nvPr/>
          </p:nvSpPr>
          <p:spPr>
            <a:xfrm>
              <a:off x="3227831" y="5201411"/>
              <a:ext cx="1460754" cy="126263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264407" y="5234940"/>
              <a:ext cx="1390015" cy="1198245"/>
            </a:xfrm>
            <a:custGeom>
              <a:avLst/>
              <a:gdLst/>
              <a:ahLst/>
              <a:cxnLst/>
              <a:rect l="l" t="t" r="r" b="b"/>
              <a:pathLst>
                <a:path w="1390014" h="1198245">
                  <a:moveTo>
                    <a:pt x="1051940" y="0"/>
                  </a:moveTo>
                  <a:lnTo>
                    <a:pt x="337946" y="0"/>
                  </a:lnTo>
                  <a:lnTo>
                    <a:pt x="0" y="598932"/>
                  </a:lnTo>
                  <a:lnTo>
                    <a:pt x="337946" y="1197864"/>
                  </a:lnTo>
                  <a:lnTo>
                    <a:pt x="1051940" y="1197864"/>
                  </a:lnTo>
                  <a:lnTo>
                    <a:pt x="1389888" y="598932"/>
                  </a:lnTo>
                  <a:lnTo>
                    <a:pt x="1051940" y="0"/>
                  </a:lnTo>
                  <a:close/>
                </a:path>
              </a:pathLst>
            </a:custGeom>
            <a:solidFill>
              <a:srgbClr val="006244"/>
            </a:solidFill>
          </p:spPr>
          <p:txBody>
            <a:bodyPr wrap="square" lIns="0" tIns="0" rIns="0" bIns="0" rtlCol="0"/>
            <a:lstStyle/>
            <a:p>
              <a:endParaRPr/>
            </a:p>
          </p:txBody>
        </p:sp>
        <p:sp>
          <p:nvSpPr>
            <p:cNvPr id="12" name="object 12"/>
            <p:cNvSpPr/>
            <p:nvPr/>
          </p:nvSpPr>
          <p:spPr>
            <a:xfrm>
              <a:off x="3264407" y="5234940"/>
              <a:ext cx="1390015" cy="1198245"/>
            </a:xfrm>
            <a:custGeom>
              <a:avLst/>
              <a:gdLst/>
              <a:ahLst/>
              <a:cxnLst/>
              <a:rect l="l" t="t" r="r" b="b"/>
              <a:pathLst>
                <a:path w="1390014" h="1198245">
                  <a:moveTo>
                    <a:pt x="0" y="598932"/>
                  </a:moveTo>
                  <a:lnTo>
                    <a:pt x="337946" y="0"/>
                  </a:lnTo>
                  <a:lnTo>
                    <a:pt x="1051940" y="0"/>
                  </a:lnTo>
                  <a:lnTo>
                    <a:pt x="1389888" y="598932"/>
                  </a:lnTo>
                  <a:lnTo>
                    <a:pt x="1051940" y="1197864"/>
                  </a:lnTo>
                  <a:lnTo>
                    <a:pt x="337946" y="1197864"/>
                  </a:lnTo>
                  <a:lnTo>
                    <a:pt x="0" y="598932"/>
                  </a:lnTo>
                  <a:close/>
                </a:path>
              </a:pathLst>
            </a:custGeom>
            <a:ln w="12192">
              <a:solidFill>
                <a:srgbClr val="006244"/>
              </a:solidFill>
            </a:ln>
          </p:spPr>
          <p:txBody>
            <a:bodyPr wrap="square" lIns="0" tIns="0" rIns="0" bIns="0" rtlCol="0"/>
            <a:lstStyle/>
            <a:p>
              <a:endParaRPr/>
            </a:p>
          </p:txBody>
        </p:sp>
        <p:sp>
          <p:nvSpPr>
            <p:cNvPr id="13" name="object 13"/>
            <p:cNvSpPr/>
            <p:nvPr/>
          </p:nvSpPr>
          <p:spPr>
            <a:xfrm>
              <a:off x="3584422" y="5477598"/>
              <a:ext cx="847725" cy="741680"/>
            </a:xfrm>
            <a:custGeom>
              <a:avLst/>
              <a:gdLst/>
              <a:ahLst/>
              <a:cxnLst/>
              <a:rect l="l" t="t" r="r" b="b"/>
              <a:pathLst>
                <a:path w="847725" h="741679">
                  <a:moveTo>
                    <a:pt x="389915" y="355676"/>
                  </a:moveTo>
                  <a:lnTo>
                    <a:pt x="385000" y="326999"/>
                  </a:lnTo>
                  <a:lnTo>
                    <a:pt x="384302" y="326136"/>
                  </a:lnTo>
                  <a:lnTo>
                    <a:pt x="369303" y="307733"/>
                  </a:lnTo>
                  <a:lnTo>
                    <a:pt x="349656" y="296392"/>
                  </a:lnTo>
                  <a:lnTo>
                    <a:pt x="349656" y="346633"/>
                  </a:lnTo>
                  <a:lnTo>
                    <a:pt x="348246" y="360578"/>
                  </a:lnTo>
                  <a:lnTo>
                    <a:pt x="342188" y="371208"/>
                  </a:lnTo>
                  <a:lnTo>
                    <a:pt x="332473" y="378409"/>
                  </a:lnTo>
                  <a:lnTo>
                    <a:pt x="320065" y="382079"/>
                  </a:lnTo>
                  <a:lnTo>
                    <a:pt x="320065" y="381914"/>
                  </a:lnTo>
                  <a:lnTo>
                    <a:pt x="320192" y="326136"/>
                  </a:lnTo>
                  <a:lnTo>
                    <a:pt x="329971" y="328764"/>
                  </a:lnTo>
                  <a:lnTo>
                    <a:pt x="338061" y="332892"/>
                  </a:lnTo>
                  <a:lnTo>
                    <a:pt x="344576" y="338772"/>
                  </a:lnTo>
                  <a:lnTo>
                    <a:pt x="349656" y="346633"/>
                  </a:lnTo>
                  <a:lnTo>
                    <a:pt x="349656" y="296392"/>
                  </a:lnTo>
                  <a:lnTo>
                    <a:pt x="346506" y="294563"/>
                  </a:lnTo>
                  <a:lnTo>
                    <a:pt x="320319" y="284149"/>
                  </a:lnTo>
                  <a:lnTo>
                    <a:pt x="320243" y="274383"/>
                  </a:lnTo>
                  <a:lnTo>
                    <a:pt x="319811" y="218821"/>
                  </a:lnTo>
                  <a:lnTo>
                    <a:pt x="319811" y="218579"/>
                  </a:lnTo>
                  <a:lnTo>
                    <a:pt x="334505" y="222415"/>
                  </a:lnTo>
                  <a:lnTo>
                    <a:pt x="342823" y="229362"/>
                  </a:lnTo>
                  <a:lnTo>
                    <a:pt x="347954" y="239090"/>
                  </a:lnTo>
                  <a:lnTo>
                    <a:pt x="353085" y="251231"/>
                  </a:lnTo>
                  <a:lnTo>
                    <a:pt x="366191" y="263956"/>
                  </a:lnTo>
                  <a:lnTo>
                    <a:pt x="380441" y="260184"/>
                  </a:lnTo>
                  <a:lnTo>
                    <a:pt x="389407" y="244754"/>
                  </a:lnTo>
                  <a:lnTo>
                    <a:pt x="386676" y="222491"/>
                  </a:lnTo>
                  <a:lnTo>
                    <a:pt x="383324" y="218579"/>
                  </a:lnTo>
                  <a:lnTo>
                    <a:pt x="365874" y="198221"/>
                  </a:lnTo>
                  <a:lnTo>
                    <a:pt x="320573" y="176758"/>
                  </a:lnTo>
                  <a:lnTo>
                    <a:pt x="319557" y="166573"/>
                  </a:lnTo>
                  <a:lnTo>
                    <a:pt x="318643" y="158750"/>
                  </a:lnTo>
                  <a:lnTo>
                    <a:pt x="317042" y="151765"/>
                  </a:lnTo>
                  <a:lnTo>
                    <a:pt x="313969" y="144106"/>
                  </a:lnTo>
                  <a:lnTo>
                    <a:pt x="305714" y="141859"/>
                  </a:lnTo>
                  <a:lnTo>
                    <a:pt x="299618" y="141046"/>
                  </a:lnTo>
                  <a:lnTo>
                    <a:pt x="295173" y="141516"/>
                  </a:lnTo>
                  <a:lnTo>
                    <a:pt x="287375" y="144703"/>
                  </a:lnTo>
                  <a:lnTo>
                    <a:pt x="283337" y="151853"/>
                  </a:lnTo>
                  <a:lnTo>
                    <a:pt x="281470" y="162572"/>
                  </a:lnTo>
                  <a:lnTo>
                    <a:pt x="281076" y="166852"/>
                  </a:lnTo>
                  <a:lnTo>
                    <a:pt x="281076" y="218821"/>
                  </a:lnTo>
                  <a:lnTo>
                    <a:pt x="280441" y="274383"/>
                  </a:lnTo>
                  <a:lnTo>
                    <a:pt x="269519" y="271513"/>
                  </a:lnTo>
                  <a:lnTo>
                    <a:pt x="259359" y="265595"/>
                  </a:lnTo>
                  <a:lnTo>
                    <a:pt x="252044" y="256971"/>
                  </a:lnTo>
                  <a:lnTo>
                    <a:pt x="249707" y="245948"/>
                  </a:lnTo>
                  <a:lnTo>
                    <a:pt x="252869" y="235775"/>
                  </a:lnTo>
                  <a:lnTo>
                    <a:pt x="260096" y="227228"/>
                  </a:lnTo>
                  <a:lnTo>
                    <a:pt x="269976" y="221246"/>
                  </a:lnTo>
                  <a:lnTo>
                    <a:pt x="281076" y="218821"/>
                  </a:lnTo>
                  <a:lnTo>
                    <a:pt x="281076" y="166852"/>
                  </a:lnTo>
                  <a:lnTo>
                    <a:pt x="280187" y="176491"/>
                  </a:lnTo>
                  <a:lnTo>
                    <a:pt x="254850" y="186486"/>
                  </a:lnTo>
                  <a:lnTo>
                    <a:pt x="232829" y="199669"/>
                  </a:lnTo>
                  <a:lnTo>
                    <a:pt x="217017" y="218567"/>
                  </a:lnTo>
                  <a:lnTo>
                    <a:pt x="210337" y="245694"/>
                  </a:lnTo>
                  <a:lnTo>
                    <a:pt x="215950" y="275374"/>
                  </a:lnTo>
                  <a:lnTo>
                    <a:pt x="232410" y="293890"/>
                  </a:lnTo>
                  <a:lnTo>
                    <a:pt x="255422" y="306184"/>
                  </a:lnTo>
                  <a:lnTo>
                    <a:pt x="280695" y="317144"/>
                  </a:lnTo>
                  <a:lnTo>
                    <a:pt x="280822" y="381914"/>
                  </a:lnTo>
                  <a:lnTo>
                    <a:pt x="269443" y="379526"/>
                  </a:lnTo>
                  <a:lnTo>
                    <a:pt x="260527" y="373646"/>
                  </a:lnTo>
                  <a:lnTo>
                    <a:pt x="253847" y="365201"/>
                  </a:lnTo>
                  <a:lnTo>
                    <a:pt x="249199" y="355155"/>
                  </a:lnTo>
                  <a:lnTo>
                    <a:pt x="232956" y="336511"/>
                  </a:lnTo>
                  <a:lnTo>
                    <a:pt x="216585" y="343560"/>
                  </a:lnTo>
                  <a:lnTo>
                    <a:pt x="211683" y="367296"/>
                  </a:lnTo>
                  <a:lnTo>
                    <a:pt x="229895" y="398716"/>
                  </a:lnTo>
                  <a:lnTo>
                    <a:pt x="240753" y="407390"/>
                  </a:lnTo>
                  <a:lnTo>
                    <a:pt x="252412" y="413715"/>
                  </a:lnTo>
                  <a:lnTo>
                    <a:pt x="265480" y="418960"/>
                  </a:lnTo>
                  <a:lnTo>
                    <a:pt x="280568" y="424357"/>
                  </a:lnTo>
                  <a:lnTo>
                    <a:pt x="283489" y="454837"/>
                  </a:lnTo>
                  <a:lnTo>
                    <a:pt x="301790" y="459905"/>
                  </a:lnTo>
                  <a:lnTo>
                    <a:pt x="312674" y="455828"/>
                  </a:lnTo>
                  <a:lnTo>
                    <a:pt x="318109" y="443522"/>
                  </a:lnTo>
                  <a:lnTo>
                    <a:pt x="320065" y="423926"/>
                  </a:lnTo>
                  <a:lnTo>
                    <a:pt x="345757" y="413943"/>
                  </a:lnTo>
                  <a:lnTo>
                    <a:pt x="367652" y="400888"/>
                  </a:lnTo>
                  <a:lnTo>
                    <a:pt x="383209" y="382295"/>
                  </a:lnTo>
                  <a:lnTo>
                    <a:pt x="383260" y="382079"/>
                  </a:lnTo>
                  <a:lnTo>
                    <a:pt x="389915" y="355676"/>
                  </a:lnTo>
                  <a:close/>
                </a:path>
                <a:path w="847725" h="741679">
                  <a:moveTo>
                    <a:pt x="600608" y="299186"/>
                  </a:moveTo>
                  <a:lnTo>
                    <a:pt x="597255" y="256590"/>
                  </a:lnTo>
                  <a:lnTo>
                    <a:pt x="588010" y="215430"/>
                  </a:lnTo>
                  <a:lnTo>
                    <a:pt x="573265" y="176250"/>
                  </a:lnTo>
                  <a:lnTo>
                    <a:pt x="553402" y="139598"/>
                  </a:lnTo>
                  <a:lnTo>
                    <a:pt x="528853" y="106032"/>
                  </a:lnTo>
                  <a:lnTo>
                    <a:pt x="499986" y="76085"/>
                  </a:lnTo>
                  <a:lnTo>
                    <a:pt x="467207" y="50317"/>
                  </a:lnTo>
                  <a:lnTo>
                    <a:pt x="430911" y="29273"/>
                  </a:lnTo>
                  <a:lnTo>
                    <a:pt x="391515" y="13512"/>
                  </a:lnTo>
                  <a:lnTo>
                    <a:pt x="349389" y="3568"/>
                  </a:lnTo>
                  <a:lnTo>
                    <a:pt x="304952" y="0"/>
                  </a:lnTo>
                  <a:lnTo>
                    <a:pt x="258597" y="3340"/>
                  </a:lnTo>
                  <a:lnTo>
                    <a:pt x="214122" y="13030"/>
                  </a:lnTo>
                  <a:lnTo>
                    <a:pt x="173609" y="27914"/>
                  </a:lnTo>
                  <a:lnTo>
                    <a:pt x="137134" y="47498"/>
                  </a:lnTo>
                  <a:lnTo>
                    <a:pt x="104775" y="71247"/>
                  </a:lnTo>
                  <a:lnTo>
                    <a:pt x="76606" y="98628"/>
                  </a:lnTo>
                  <a:lnTo>
                    <a:pt x="52705" y="129120"/>
                  </a:lnTo>
                  <a:lnTo>
                    <a:pt x="33159" y="162204"/>
                  </a:lnTo>
                  <a:lnTo>
                    <a:pt x="18034" y="197345"/>
                  </a:lnTo>
                  <a:lnTo>
                    <a:pt x="7404" y="234022"/>
                  </a:lnTo>
                  <a:lnTo>
                    <a:pt x="1371" y="271703"/>
                  </a:lnTo>
                  <a:lnTo>
                    <a:pt x="0" y="309867"/>
                  </a:lnTo>
                  <a:lnTo>
                    <a:pt x="3352" y="347992"/>
                  </a:lnTo>
                  <a:lnTo>
                    <a:pt x="11531" y="385546"/>
                  </a:lnTo>
                  <a:lnTo>
                    <a:pt x="24612" y="422008"/>
                  </a:lnTo>
                  <a:lnTo>
                    <a:pt x="42659" y="456857"/>
                  </a:lnTo>
                  <a:lnTo>
                    <a:pt x="65747" y="489546"/>
                  </a:lnTo>
                  <a:lnTo>
                    <a:pt x="93980" y="519582"/>
                  </a:lnTo>
                  <a:lnTo>
                    <a:pt x="127419" y="546417"/>
                  </a:lnTo>
                  <a:lnTo>
                    <a:pt x="166141" y="569518"/>
                  </a:lnTo>
                  <a:lnTo>
                    <a:pt x="191185" y="576300"/>
                  </a:lnTo>
                  <a:lnTo>
                    <a:pt x="201383" y="572858"/>
                  </a:lnTo>
                  <a:lnTo>
                    <a:pt x="179095" y="532244"/>
                  </a:lnTo>
                  <a:lnTo>
                    <a:pt x="158915" y="520573"/>
                  </a:lnTo>
                  <a:lnTo>
                    <a:pt x="123151" y="493407"/>
                  </a:lnTo>
                  <a:lnTo>
                    <a:pt x="80289" y="442798"/>
                  </a:lnTo>
                  <a:lnTo>
                    <a:pt x="59905" y="405028"/>
                  </a:lnTo>
                  <a:lnTo>
                    <a:pt x="46456" y="365633"/>
                  </a:lnTo>
                  <a:lnTo>
                    <a:pt x="39649" y="325348"/>
                  </a:lnTo>
                  <a:lnTo>
                    <a:pt x="39217" y="284937"/>
                  </a:lnTo>
                  <a:lnTo>
                    <a:pt x="44881" y="245160"/>
                  </a:lnTo>
                  <a:lnTo>
                    <a:pt x="56388" y="206756"/>
                  </a:lnTo>
                  <a:lnTo>
                    <a:pt x="73469" y="170497"/>
                  </a:lnTo>
                  <a:lnTo>
                    <a:pt x="95834" y="137121"/>
                  </a:lnTo>
                  <a:lnTo>
                    <a:pt x="123228" y="107378"/>
                  </a:lnTo>
                  <a:lnTo>
                    <a:pt x="155371" y="82042"/>
                  </a:lnTo>
                  <a:lnTo>
                    <a:pt x="191998" y="61849"/>
                  </a:lnTo>
                  <a:lnTo>
                    <a:pt x="232854" y="47561"/>
                  </a:lnTo>
                  <a:lnTo>
                    <a:pt x="277647" y="39916"/>
                  </a:lnTo>
                  <a:lnTo>
                    <a:pt x="330682" y="40373"/>
                  </a:lnTo>
                  <a:lnTo>
                    <a:pt x="379628" y="50571"/>
                  </a:lnTo>
                  <a:lnTo>
                    <a:pt x="423913" y="69316"/>
                  </a:lnTo>
                  <a:lnTo>
                    <a:pt x="463029" y="95402"/>
                  </a:lnTo>
                  <a:lnTo>
                    <a:pt x="496417" y="127647"/>
                  </a:lnTo>
                  <a:lnTo>
                    <a:pt x="523532" y="164846"/>
                  </a:lnTo>
                  <a:lnTo>
                    <a:pt x="543839" y="205816"/>
                  </a:lnTo>
                  <a:lnTo>
                    <a:pt x="556793" y="249351"/>
                  </a:lnTo>
                  <a:lnTo>
                    <a:pt x="561873" y="305562"/>
                  </a:lnTo>
                  <a:lnTo>
                    <a:pt x="555218" y="358698"/>
                  </a:lnTo>
                  <a:lnTo>
                    <a:pt x="539051" y="406946"/>
                  </a:lnTo>
                  <a:lnTo>
                    <a:pt x="515645" y="448525"/>
                  </a:lnTo>
                  <a:lnTo>
                    <a:pt x="481101" y="488594"/>
                  </a:lnTo>
                  <a:lnTo>
                    <a:pt x="451980" y="514413"/>
                  </a:lnTo>
                  <a:lnTo>
                    <a:pt x="436918" y="532257"/>
                  </a:lnTo>
                  <a:lnTo>
                    <a:pt x="444525" y="548386"/>
                  </a:lnTo>
                  <a:lnTo>
                    <a:pt x="468033" y="548614"/>
                  </a:lnTo>
                  <a:lnTo>
                    <a:pt x="500024" y="526072"/>
                  </a:lnTo>
                  <a:lnTo>
                    <a:pt x="534619" y="487210"/>
                  </a:lnTo>
                  <a:lnTo>
                    <a:pt x="565924" y="438531"/>
                  </a:lnTo>
                  <a:lnTo>
                    <a:pt x="588035" y="386461"/>
                  </a:lnTo>
                  <a:lnTo>
                    <a:pt x="597662" y="342658"/>
                  </a:lnTo>
                  <a:lnTo>
                    <a:pt x="600608" y="299186"/>
                  </a:lnTo>
                  <a:close/>
                </a:path>
                <a:path w="847725" h="741679">
                  <a:moveTo>
                    <a:pt x="803681" y="420712"/>
                  </a:moveTo>
                  <a:lnTo>
                    <a:pt x="803173" y="421868"/>
                  </a:lnTo>
                  <a:lnTo>
                    <a:pt x="803681" y="420712"/>
                  </a:lnTo>
                  <a:close/>
                </a:path>
                <a:path w="847725" h="741679">
                  <a:moveTo>
                    <a:pt x="847369" y="310413"/>
                  </a:moveTo>
                  <a:lnTo>
                    <a:pt x="846213" y="295656"/>
                  </a:lnTo>
                  <a:lnTo>
                    <a:pt x="841883" y="286893"/>
                  </a:lnTo>
                  <a:lnTo>
                    <a:pt x="833056" y="282689"/>
                  </a:lnTo>
                  <a:lnTo>
                    <a:pt x="818413" y="281597"/>
                  </a:lnTo>
                  <a:lnTo>
                    <a:pt x="809142" y="281597"/>
                  </a:lnTo>
                  <a:lnTo>
                    <a:pt x="809142" y="320167"/>
                  </a:lnTo>
                  <a:lnTo>
                    <a:pt x="807745" y="428345"/>
                  </a:lnTo>
                  <a:lnTo>
                    <a:pt x="807224" y="427748"/>
                  </a:lnTo>
                  <a:lnTo>
                    <a:pt x="805268" y="425513"/>
                  </a:lnTo>
                  <a:lnTo>
                    <a:pt x="806602" y="427748"/>
                  </a:lnTo>
                  <a:lnTo>
                    <a:pt x="804951" y="425132"/>
                  </a:lnTo>
                  <a:lnTo>
                    <a:pt x="805268" y="425513"/>
                  </a:lnTo>
                  <a:lnTo>
                    <a:pt x="805053" y="425132"/>
                  </a:lnTo>
                  <a:lnTo>
                    <a:pt x="803173" y="421944"/>
                  </a:lnTo>
                  <a:lnTo>
                    <a:pt x="798601" y="417334"/>
                  </a:lnTo>
                  <a:lnTo>
                    <a:pt x="700430" y="319735"/>
                  </a:lnTo>
                  <a:lnTo>
                    <a:pt x="809142" y="320167"/>
                  </a:lnTo>
                  <a:lnTo>
                    <a:pt x="809142" y="281597"/>
                  </a:lnTo>
                  <a:lnTo>
                    <a:pt x="658901" y="281597"/>
                  </a:lnTo>
                  <a:lnTo>
                    <a:pt x="647560" y="282981"/>
                  </a:lnTo>
                  <a:lnTo>
                    <a:pt x="638581" y="287362"/>
                  </a:lnTo>
                  <a:lnTo>
                    <a:pt x="633501" y="295186"/>
                  </a:lnTo>
                  <a:lnTo>
                    <a:pt x="633882" y="306857"/>
                  </a:lnTo>
                  <a:lnTo>
                    <a:pt x="637984" y="313690"/>
                  </a:lnTo>
                  <a:lnTo>
                    <a:pt x="645337" y="321589"/>
                  </a:lnTo>
                  <a:lnTo>
                    <a:pt x="659282" y="334632"/>
                  </a:lnTo>
                  <a:lnTo>
                    <a:pt x="672007" y="347649"/>
                  </a:lnTo>
                  <a:lnTo>
                    <a:pt x="685190" y="361264"/>
                  </a:lnTo>
                  <a:lnTo>
                    <a:pt x="698461" y="374408"/>
                  </a:lnTo>
                  <a:lnTo>
                    <a:pt x="711479" y="386003"/>
                  </a:lnTo>
                  <a:lnTo>
                    <a:pt x="693559" y="406679"/>
                  </a:lnTo>
                  <a:lnTo>
                    <a:pt x="655383" y="445846"/>
                  </a:lnTo>
                  <a:lnTo>
                    <a:pt x="608609" y="492493"/>
                  </a:lnTo>
                  <a:lnTo>
                    <a:pt x="535965" y="564184"/>
                  </a:lnTo>
                  <a:lnTo>
                    <a:pt x="505777" y="595604"/>
                  </a:lnTo>
                  <a:lnTo>
                    <a:pt x="488721" y="612394"/>
                  </a:lnTo>
                  <a:lnTo>
                    <a:pt x="475132" y="623557"/>
                  </a:lnTo>
                  <a:lnTo>
                    <a:pt x="453847" y="604151"/>
                  </a:lnTo>
                  <a:lnTo>
                    <a:pt x="422173" y="572719"/>
                  </a:lnTo>
                  <a:lnTo>
                    <a:pt x="390372" y="540410"/>
                  </a:lnTo>
                  <a:lnTo>
                    <a:pt x="363880" y="513410"/>
                  </a:lnTo>
                  <a:lnTo>
                    <a:pt x="340652" y="495071"/>
                  </a:lnTo>
                  <a:lnTo>
                    <a:pt x="320713" y="498627"/>
                  </a:lnTo>
                  <a:lnTo>
                    <a:pt x="292315" y="525056"/>
                  </a:lnTo>
                  <a:lnTo>
                    <a:pt x="243738" y="575297"/>
                  </a:lnTo>
                  <a:lnTo>
                    <a:pt x="133375" y="685520"/>
                  </a:lnTo>
                  <a:lnTo>
                    <a:pt x="124904" y="693318"/>
                  </a:lnTo>
                  <a:lnTo>
                    <a:pt x="114681" y="703618"/>
                  </a:lnTo>
                  <a:lnTo>
                    <a:pt x="106921" y="715556"/>
                  </a:lnTo>
                  <a:lnTo>
                    <a:pt x="105816" y="728230"/>
                  </a:lnTo>
                  <a:lnTo>
                    <a:pt x="108851" y="734402"/>
                  </a:lnTo>
                  <a:lnTo>
                    <a:pt x="113753" y="739025"/>
                  </a:lnTo>
                  <a:lnTo>
                    <a:pt x="120167" y="741540"/>
                  </a:lnTo>
                  <a:lnTo>
                    <a:pt x="127787" y="741413"/>
                  </a:lnTo>
                  <a:lnTo>
                    <a:pt x="139623" y="733450"/>
                  </a:lnTo>
                  <a:lnTo>
                    <a:pt x="157010" y="717169"/>
                  </a:lnTo>
                  <a:lnTo>
                    <a:pt x="174129" y="699744"/>
                  </a:lnTo>
                  <a:lnTo>
                    <a:pt x="185191" y="688301"/>
                  </a:lnTo>
                  <a:lnTo>
                    <a:pt x="259588" y="614400"/>
                  </a:lnTo>
                  <a:lnTo>
                    <a:pt x="296506" y="577545"/>
                  </a:lnTo>
                  <a:lnTo>
                    <a:pt x="333146" y="540410"/>
                  </a:lnTo>
                  <a:lnTo>
                    <a:pt x="352475" y="555701"/>
                  </a:lnTo>
                  <a:lnTo>
                    <a:pt x="382270" y="584669"/>
                  </a:lnTo>
                  <a:lnTo>
                    <a:pt x="411365" y="614438"/>
                  </a:lnTo>
                  <a:lnTo>
                    <a:pt x="433222" y="636917"/>
                  </a:lnTo>
                  <a:lnTo>
                    <a:pt x="462254" y="665010"/>
                  </a:lnTo>
                  <a:lnTo>
                    <a:pt x="480415" y="671017"/>
                  </a:lnTo>
                  <a:lnTo>
                    <a:pt x="501738" y="654367"/>
                  </a:lnTo>
                  <a:lnTo>
                    <a:pt x="531469" y="623557"/>
                  </a:lnTo>
                  <a:lnTo>
                    <a:pt x="540321" y="614400"/>
                  </a:lnTo>
                  <a:lnTo>
                    <a:pt x="663511" y="491629"/>
                  </a:lnTo>
                  <a:lnTo>
                    <a:pt x="688594" y="466991"/>
                  </a:lnTo>
                  <a:lnTo>
                    <a:pt x="713371" y="442315"/>
                  </a:lnTo>
                  <a:lnTo>
                    <a:pt x="737514" y="417334"/>
                  </a:lnTo>
                  <a:lnTo>
                    <a:pt x="757669" y="431825"/>
                  </a:lnTo>
                  <a:lnTo>
                    <a:pt x="782345" y="456793"/>
                  </a:lnTo>
                  <a:lnTo>
                    <a:pt x="805548" y="481393"/>
                  </a:lnTo>
                  <a:lnTo>
                    <a:pt x="821080" y="494499"/>
                  </a:lnTo>
                  <a:lnTo>
                    <a:pt x="832954" y="495973"/>
                  </a:lnTo>
                  <a:lnTo>
                    <a:pt x="841121" y="490880"/>
                  </a:lnTo>
                  <a:lnTo>
                    <a:pt x="845845" y="481393"/>
                  </a:lnTo>
                  <a:lnTo>
                    <a:pt x="847369" y="469671"/>
                  </a:lnTo>
                  <a:lnTo>
                    <a:pt x="847369" y="428345"/>
                  </a:lnTo>
                  <a:lnTo>
                    <a:pt x="847369" y="319735"/>
                  </a:lnTo>
                  <a:lnTo>
                    <a:pt x="847369" y="310413"/>
                  </a:lnTo>
                  <a:close/>
                </a:path>
              </a:pathLst>
            </a:custGeom>
            <a:solidFill>
              <a:srgbClr val="FFFFFF"/>
            </a:solidFill>
          </p:spPr>
          <p:txBody>
            <a:bodyPr wrap="square" lIns="0" tIns="0" rIns="0" bIns="0" rtlCol="0"/>
            <a:lstStyle/>
            <a:p>
              <a:endParaRPr/>
            </a:p>
          </p:txBody>
        </p:sp>
      </p:grpSp>
      <p:sp>
        <p:nvSpPr>
          <p:cNvPr id="14" name="object 14"/>
          <p:cNvSpPr txBox="1"/>
          <p:nvPr/>
        </p:nvSpPr>
        <p:spPr>
          <a:xfrm>
            <a:off x="6432041" y="5457545"/>
            <a:ext cx="5377815" cy="756920"/>
          </a:xfrm>
          <a:prstGeom prst="rect">
            <a:avLst/>
          </a:prstGeom>
        </p:spPr>
        <p:txBody>
          <a:bodyPr vert="horz" wrap="square" lIns="0" tIns="12700" rIns="0" bIns="0" rtlCol="0">
            <a:spAutoFit/>
          </a:bodyPr>
          <a:lstStyle/>
          <a:p>
            <a:pPr marL="12700">
              <a:lnSpc>
                <a:spcPct val="100000"/>
              </a:lnSpc>
              <a:spcBef>
                <a:spcPts val="100"/>
              </a:spcBef>
            </a:pPr>
            <a:r>
              <a:rPr sz="4800" b="1" spc="-5" dirty="0">
                <a:latin typeface="Arial"/>
                <a:cs typeface="Arial"/>
              </a:rPr>
              <a:t>Price</a:t>
            </a:r>
            <a:r>
              <a:rPr sz="4800" b="1" spc="-15" dirty="0">
                <a:latin typeface="Arial"/>
                <a:cs typeface="Arial"/>
              </a:rPr>
              <a:t> </a:t>
            </a:r>
            <a:r>
              <a:rPr sz="4800" b="1" spc="-5" dirty="0">
                <a:latin typeface="Arial"/>
                <a:cs typeface="Arial"/>
              </a:rPr>
              <a:t>Optimization</a:t>
            </a:r>
            <a:endParaRPr sz="4800">
              <a:latin typeface="Arial"/>
              <a:cs typeface="Arial"/>
            </a:endParaRPr>
          </a:p>
        </p:txBody>
      </p:sp>
      <p:sp>
        <p:nvSpPr>
          <p:cNvPr id="15" name="object 15"/>
          <p:cNvSpPr txBox="1"/>
          <p:nvPr/>
        </p:nvSpPr>
        <p:spPr>
          <a:xfrm>
            <a:off x="193039" y="6451193"/>
            <a:ext cx="2204085" cy="285115"/>
          </a:xfrm>
          <a:prstGeom prst="rect">
            <a:avLst/>
          </a:prstGeom>
        </p:spPr>
        <p:txBody>
          <a:bodyPr vert="horz" wrap="square" lIns="0" tIns="12700" rIns="0" bIns="0" rtlCol="0">
            <a:spAutoFit/>
          </a:bodyPr>
          <a:lstStyle/>
          <a:p>
            <a:pPr marL="12700">
              <a:lnSpc>
                <a:spcPct val="100000"/>
              </a:lnSpc>
              <a:spcBef>
                <a:spcPts val="100"/>
              </a:spcBef>
            </a:pPr>
            <a:r>
              <a:rPr lang="en-US" sz="1700" b="1" i="1" spc="-15" dirty="0" err="1">
                <a:latin typeface="Arial"/>
                <a:cs typeface="Arial"/>
              </a:rPr>
              <a:t>Sivaranjini</a:t>
            </a:r>
            <a:r>
              <a:rPr lang="en-US" sz="1700" b="1" i="1" spc="-15" dirty="0">
                <a:latin typeface="Arial"/>
                <a:cs typeface="Arial"/>
              </a:rPr>
              <a:t> S</a:t>
            </a:r>
            <a:endParaRPr sz="17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6344920" cy="6858000"/>
            </a:xfrm>
            <a:custGeom>
              <a:avLst/>
              <a:gdLst/>
              <a:ahLst/>
              <a:cxnLst/>
              <a:rect l="l" t="t" r="r" b="b"/>
              <a:pathLst>
                <a:path w="6344920" h="6858000">
                  <a:moveTo>
                    <a:pt x="4802977" y="0"/>
                  </a:moveTo>
                  <a:lnTo>
                    <a:pt x="0" y="0"/>
                  </a:lnTo>
                  <a:lnTo>
                    <a:pt x="0" y="6857995"/>
                  </a:lnTo>
                  <a:lnTo>
                    <a:pt x="2522095" y="6857995"/>
                  </a:lnTo>
                  <a:lnTo>
                    <a:pt x="6344412" y="1294764"/>
                  </a:lnTo>
                  <a:lnTo>
                    <a:pt x="4802977" y="0"/>
                  </a:lnTo>
                  <a:close/>
                </a:path>
              </a:pathLst>
            </a:custGeom>
            <a:solidFill>
              <a:srgbClr val="D7A800"/>
            </a:solidFill>
          </p:spPr>
          <p:txBody>
            <a:bodyPr wrap="square" lIns="0" tIns="0" rIns="0" bIns="0" rtlCol="0"/>
            <a:lstStyle/>
            <a:p>
              <a:endParaRPr/>
            </a:p>
          </p:txBody>
        </p:sp>
        <p:sp>
          <p:nvSpPr>
            <p:cNvPr id="4" name="object 4"/>
            <p:cNvSpPr/>
            <p:nvPr/>
          </p:nvSpPr>
          <p:spPr>
            <a:xfrm>
              <a:off x="0" y="0"/>
              <a:ext cx="6056375" cy="685799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6056630" cy="6858000"/>
            </a:xfrm>
            <a:custGeom>
              <a:avLst/>
              <a:gdLst/>
              <a:ahLst/>
              <a:cxnLst/>
              <a:rect l="l" t="t" r="r" b="b"/>
              <a:pathLst>
                <a:path w="6056630" h="6858000">
                  <a:moveTo>
                    <a:pt x="4514941" y="0"/>
                  </a:moveTo>
                  <a:lnTo>
                    <a:pt x="0" y="0"/>
                  </a:lnTo>
                  <a:lnTo>
                    <a:pt x="0" y="6857995"/>
                  </a:lnTo>
                  <a:lnTo>
                    <a:pt x="2234059" y="6857995"/>
                  </a:lnTo>
                  <a:lnTo>
                    <a:pt x="6056376" y="1294764"/>
                  </a:lnTo>
                  <a:lnTo>
                    <a:pt x="4514941" y="0"/>
                  </a:lnTo>
                  <a:close/>
                </a:path>
              </a:pathLst>
            </a:custGeom>
            <a:solidFill>
              <a:srgbClr val="252525">
                <a:alpha val="94117"/>
              </a:srgbClr>
            </a:solidFill>
          </p:spPr>
          <p:txBody>
            <a:bodyPr wrap="square" lIns="0" tIns="0" rIns="0" bIns="0" rtlCol="0"/>
            <a:lstStyle/>
            <a:p>
              <a:endParaRPr/>
            </a:p>
          </p:txBody>
        </p:sp>
        <p:sp>
          <p:nvSpPr>
            <p:cNvPr id="6" name="object 6"/>
            <p:cNvSpPr/>
            <p:nvPr/>
          </p:nvSpPr>
          <p:spPr>
            <a:xfrm>
              <a:off x="3070860" y="0"/>
              <a:ext cx="9121140" cy="6858000"/>
            </a:xfrm>
            <a:custGeom>
              <a:avLst/>
              <a:gdLst/>
              <a:ahLst/>
              <a:cxnLst/>
              <a:rect l="l" t="t" r="r" b="b"/>
              <a:pathLst>
                <a:path w="9121140" h="6858000">
                  <a:moveTo>
                    <a:pt x="9121140" y="0"/>
                  </a:moveTo>
                  <a:lnTo>
                    <a:pt x="4560570" y="0"/>
                  </a:lnTo>
                  <a:lnTo>
                    <a:pt x="0" y="6857999"/>
                  </a:lnTo>
                  <a:lnTo>
                    <a:pt x="9121140" y="6857999"/>
                  </a:lnTo>
                  <a:lnTo>
                    <a:pt x="9121140" y="0"/>
                  </a:lnTo>
                  <a:close/>
                </a:path>
              </a:pathLst>
            </a:custGeom>
            <a:solidFill>
              <a:srgbClr val="006244"/>
            </a:solidFill>
          </p:spPr>
          <p:txBody>
            <a:bodyPr wrap="square" lIns="0" tIns="0" rIns="0" bIns="0" rtlCol="0"/>
            <a:lstStyle/>
            <a:p>
              <a:endParaRPr/>
            </a:p>
          </p:txBody>
        </p:sp>
      </p:grpSp>
      <p:sp>
        <p:nvSpPr>
          <p:cNvPr id="7" name="object 7"/>
          <p:cNvSpPr txBox="1">
            <a:spLocks noGrp="1"/>
          </p:cNvSpPr>
          <p:nvPr>
            <p:ph type="title"/>
          </p:nvPr>
        </p:nvSpPr>
        <p:spPr>
          <a:xfrm>
            <a:off x="7830693" y="573485"/>
            <a:ext cx="3820795" cy="1037590"/>
          </a:xfrm>
          <a:prstGeom prst="rect">
            <a:avLst/>
          </a:prstGeom>
        </p:spPr>
        <p:txBody>
          <a:bodyPr vert="horz" wrap="square" lIns="0" tIns="125730" rIns="0" bIns="0" rtlCol="0">
            <a:spAutoFit/>
          </a:bodyPr>
          <a:lstStyle/>
          <a:p>
            <a:pPr marL="12700">
              <a:lnSpc>
                <a:spcPct val="100000"/>
              </a:lnSpc>
              <a:spcBef>
                <a:spcPts val="990"/>
              </a:spcBef>
            </a:pPr>
            <a:r>
              <a:rPr sz="1800" spc="-5" dirty="0">
                <a:solidFill>
                  <a:srgbClr val="FFFFFF"/>
                </a:solidFill>
              </a:rPr>
              <a:t>Improving Data</a:t>
            </a:r>
            <a:r>
              <a:rPr sz="1800" spc="10" dirty="0">
                <a:solidFill>
                  <a:srgbClr val="FFFFFF"/>
                </a:solidFill>
              </a:rPr>
              <a:t> </a:t>
            </a:r>
            <a:r>
              <a:rPr sz="1800" spc="-5" dirty="0">
                <a:solidFill>
                  <a:srgbClr val="FFFFFF"/>
                </a:solidFill>
              </a:rPr>
              <a:t>Management</a:t>
            </a:r>
            <a:endParaRPr sz="1800"/>
          </a:p>
          <a:p>
            <a:pPr marL="12700" marR="5080">
              <a:lnSpc>
                <a:spcPct val="100000"/>
              </a:lnSpc>
              <a:spcBef>
                <a:spcPts val="595"/>
              </a:spcBef>
            </a:pPr>
            <a:r>
              <a:rPr sz="1200" b="0" spc="-5" dirty="0">
                <a:solidFill>
                  <a:srgbClr val="F1F1F1"/>
                </a:solidFill>
                <a:latin typeface="Arial"/>
                <a:cs typeface="Arial"/>
              </a:rPr>
              <a:t>Enable people </a:t>
            </a:r>
            <a:r>
              <a:rPr sz="1200" b="0" dirty="0">
                <a:solidFill>
                  <a:srgbClr val="F1F1F1"/>
                </a:solidFill>
                <a:latin typeface="Arial"/>
                <a:cs typeface="Arial"/>
              </a:rPr>
              <a:t>to </a:t>
            </a:r>
            <a:r>
              <a:rPr sz="1200" b="0" spc="-5" dirty="0">
                <a:solidFill>
                  <a:srgbClr val="F1F1F1"/>
                </a:solidFill>
                <a:latin typeface="Arial"/>
                <a:cs typeface="Arial"/>
              </a:rPr>
              <a:t>share data in an easy </a:t>
            </a:r>
            <a:r>
              <a:rPr sz="1200" b="0" dirty="0">
                <a:solidFill>
                  <a:srgbClr val="F1F1F1"/>
                </a:solidFill>
                <a:latin typeface="Arial"/>
                <a:cs typeface="Arial"/>
              </a:rPr>
              <a:t>&amp; </a:t>
            </a:r>
            <a:r>
              <a:rPr sz="1200" b="0" spc="-5" dirty="0">
                <a:solidFill>
                  <a:srgbClr val="F1F1F1"/>
                </a:solidFill>
                <a:latin typeface="Arial"/>
                <a:cs typeface="Arial"/>
              </a:rPr>
              <a:t>efficient </a:t>
            </a:r>
            <a:r>
              <a:rPr sz="1200" b="0" spc="-10" dirty="0">
                <a:solidFill>
                  <a:srgbClr val="F1F1F1"/>
                </a:solidFill>
                <a:latin typeface="Arial"/>
                <a:cs typeface="Arial"/>
              </a:rPr>
              <a:t>way </a:t>
            </a:r>
            <a:r>
              <a:rPr sz="1200" b="0" dirty="0">
                <a:solidFill>
                  <a:srgbClr val="F1F1F1"/>
                </a:solidFill>
                <a:latin typeface="Arial"/>
                <a:cs typeface="Arial"/>
              </a:rPr>
              <a:t>&amp;  </a:t>
            </a:r>
            <a:r>
              <a:rPr sz="1200" b="0" spc="-5" dirty="0">
                <a:solidFill>
                  <a:srgbClr val="F1F1F1"/>
                </a:solidFill>
                <a:latin typeface="Arial"/>
                <a:cs typeface="Arial"/>
              </a:rPr>
              <a:t>use </a:t>
            </a:r>
            <a:r>
              <a:rPr sz="1200" b="0" dirty="0">
                <a:solidFill>
                  <a:srgbClr val="F1F1F1"/>
                </a:solidFill>
                <a:latin typeface="Arial"/>
                <a:cs typeface="Arial"/>
              </a:rPr>
              <a:t>that </a:t>
            </a:r>
            <a:r>
              <a:rPr sz="1200" b="0" spc="-5" dirty="0">
                <a:solidFill>
                  <a:srgbClr val="F1F1F1"/>
                </a:solidFill>
                <a:latin typeface="Arial"/>
                <a:cs typeface="Arial"/>
              </a:rPr>
              <a:t>data </a:t>
            </a:r>
            <a:r>
              <a:rPr sz="1200" b="0" dirty="0">
                <a:solidFill>
                  <a:srgbClr val="F1F1F1"/>
                </a:solidFill>
                <a:latin typeface="Arial"/>
                <a:cs typeface="Arial"/>
              </a:rPr>
              <a:t>to </a:t>
            </a:r>
            <a:r>
              <a:rPr sz="1200" b="0" spc="-5" dirty="0">
                <a:solidFill>
                  <a:srgbClr val="F1F1F1"/>
                </a:solidFill>
                <a:latin typeface="Arial"/>
                <a:cs typeface="Arial"/>
              </a:rPr>
              <a:t>create </a:t>
            </a:r>
            <a:r>
              <a:rPr sz="1200" b="0" dirty="0">
                <a:solidFill>
                  <a:srgbClr val="F1F1F1"/>
                </a:solidFill>
                <a:latin typeface="Arial"/>
                <a:cs typeface="Arial"/>
              </a:rPr>
              <a:t>business </a:t>
            </a:r>
            <a:r>
              <a:rPr sz="1200" b="0" spc="-5" dirty="0">
                <a:solidFill>
                  <a:srgbClr val="F1F1F1"/>
                </a:solidFill>
                <a:latin typeface="Arial"/>
                <a:cs typeface="Arial"/>
              </a:rPr>
              <a:t>value through </a:t>
            </a:r>
            <a:r>
              <a:rPr sz="1200" b="0" dirty="0">
                <a:solidFill>
                  <a:srgbClr val="F1F1F1"/>
                </a:solidFill>
                <a:latin typeface="Arial"/>
                <a:cs typeface="Arial"/>
              </a:rPr>
              <a:t>better &amp;  faster</a:t>
            </a:r>
            <a:r>
              <a:rPr sz="1200" b="0" spc="-30" dirty="0">
                <a:solidFill>
                  <a:srgbClr val="F1F1F1"/>
                </a:solidFill>
                <a:latin typeface="Arial"/>
                <a:cs typeface="Arial"/>
              </a:rPr>
              <a:t> </a:t>
            </a:r>
            <a:r>
              <a:rPr sz="1200" b="0" spc="-5" dirty="0">
                <a:solidFill>
                  <a:srgbClr val="F1F1F1"/>
                </a:solidFill>
                <a:latin typeface="Arial"/>
                <a:cs typeface="Arial"/>
              </a:rPr>
              <a:t>decisions</a:t>
            </a:r>
            <a:endParaRPr sz="1200">
              <a:latin typeface="Arial"/>
              <a:cs typeface="Arial"/>
            </a:endParaRPr>
          </a:p>
        </p:txBody>
      </p:sp>
      <p:grpSp>
        <p:nvGrpSpPr>
          <p:cNvPr id="8" name="object 8"/>
          <p:cNvGrpSpPr/>
          <p:nvPr/>
        </p:nvGrpSpPr>
        <p:grpSpPr>
          <a:xfrm>
            <a:off x="3994403" y="879347"/>
            <a:ext cx="3581400" cy="5469890"/>
            <a:chOff x="3994403" y="879347"/>
            <a:chExt cx="3581400" cy="5469890"/>
          </a:xfrm>
        </p:grpSpPr>
        <p:sp>
          <p:nvSpPr>
            <p:cNvPr id="9" name="object 9"/>
            <p:cNvSpPr/>
            <p:nvPr/>
          </p:nvSpPr>
          <p:spPr>
            <a:xfrm>
              <a:off x="7045451" y="879347"/>
              <a:ext cx="530860" cy="391795"/>
            </a:xfrm>
            <a:custGeom>
              <a:avLst/>
              <a:gdLst/>
              <a:ahLst/>
              <a:cxnLst/>
              <a:rect l="l" t="t" r="r" b="b"/>
              <a:pathLst>
                <a:path w="530859" h="391794">
                  <a:moveTo>
                    <a:pt x="395097" y="0"/>
                  </a:moveTo>
                  <a:lnTo>
                    <a:pt x="260096" y="116586"/>
                  </a:lnTo>
                  <a:lnTo>
                    <a:pt x="334009" y="116586"/>
                  </a:lnTo>
                  <a:lnTo>
                    <a:pt x="330707" y="133350"/>
                  </a:lnTo>
                  <a:lnTo>
                    <a:pt x="315595" y="181355"/>
                  </a:lnTo>
                  <a:lnTo>
                    <a:pt x="292862" y="225805"/>
                  </a:lnTo>
                  <a:lnTo>
                    <a:pt x="263398" y="265429"/>
                  </a:lnTo>
                  <a:lnTo>
                    <a:pt x="227711" y="299847"/>
                  </a:lnTo>
                  <a:lnTo>
                    <a:pt x="187198" y="327660"/>
                  </a:lnTo>
                  <a:lnTo>
                    <a:pt x="142113" y="348234"/>
                  </a:lnTo>
                  <a:lnTo>
                    <a:pt x="93725" y="360806"/>
                  </a:lnTo>
                  <a:lnTo>
                    <a:pt x="42164" y="364236"/>
                  </a:lnTo>
                  <a:lnTo>
                    <a:pt x="24638" y="363092"/>
                  </a:lnTo>
                  <a:lnTo>
                    <a:pt x="6857" y="360806"/>
                  </a:lnTo>
                  <a:lnTo>
                    <a:pt x="4699" y="360806"/>
                  </a:lnTo>
                  <a:lnTo>
                    <a:pt x="3048" y="361441"/>
                  </a:lnTo>
                  <a:lnTo>
                    <a:pt x="1397" y="362585"/>
                  </a:lnTo>
                  <a:lnTo>
                    <a:pt x="507" y="363981"/>
                  </a:lnTo>
                  <a:lnTo>
                    <a:pt x="0" y="365760"/>
                  </a:lnTo>
                  <a:lnTo>
                    <a:pt x="0" y="367411"/>
                  </a:lnTo>
                  <a:lnTo>
                    <a:pt x="37465" y="381380"/>
                  </a:lnTo>
                  <a:lnTo>
                    <a:pt x="88646" y="390016"/>
                  </a:lnTo>
                  <a:lnTo>
                    <a:pt x="122554" y="391667"/>
                  </a:lnTo>
                  <a:lnTo>
                    <a:pt x="139446" y="391540"/>
                  </a:lnTo>
                  <a:lnTo>
                    <a:pt x="189483" y="386206"/>
                  </a:lnTo>
                  <a:lnTo>
                    <a:pt x="237998" y="374268"/>
                  </a:lnTo>
                  <a:lnTo>
                    <a:pt x="283845" y="356362"/>
                  </a:lnTo>
                  <a:lnTo>
                    <a:pt x="326644" y="332104"/>
                  </a:lnTo>
                  <a:lnTo>
                    <a:pt x="365378" y="302640"/>
                  </a:lnTo>
                  <a:lnTo>
                    <a:pt x="399415" y="267842"/>
                  </a:lnTo>
                  <a:lnTo>
                    <a:pt x="427990" y="227837"/>
                  </a:lnTo>
                  <a:lnTo>
                    <a:pt x="449961" y="183006"/>
                  </a:lnTo>
                  <a:lnTo>
                    <a:pt x="464820" y="133985"/>
                  </a:lnTo>
                  <a:lnTo>
                    <a:pt x="468122" y="116586"/>
                  </a:lnTo>
                  <a:lnTo>
                    <a:pt x="530351" y="116586"/>
                  </a:lnTo>
                  <a:lnTo>
                    <a:pt x="395097" y="0"/>
                  </a:lnTo>
                  <a:close/>
                </a:path>
              </a:pathLst>
            </a:custGeom>
            <a:solidFill>
              <a:srgbClr val="FFFFFF"/>
            </a:solidFill>
          </p:spPr>
          <p:txBody>
            <a:bodyPr wrap="square" lIns="0" tIns="0" rIns="0" bIns="0" rtlCol="0"/>
            <a:lstStyle/>
            <a:p>
              <a:endParaRPr/>
            </a:p>
          </p:txBody>
        </p:sp>
        <p:sp>
          <p:nvSpPr>
            <p:cNvPr id="10" name="object 10"/>
            <p:cNvSpPr/>
            <p:nvPr/>
          </p:nvSpPr>
          <p:spPr>
            <a:xfrm>
              <a:off x="7356347" y="1191767"/>
              <a:ext cx="70103" cy="23774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252715" y="1257299"/>
              <a:ext cx="68579" cy="172212"/>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459979" y="1013459"/>
              <a:ext cx="68580" cy="416559"/>
            </a:xfrm>
            <a:custGeom>
              <a:avLst/>
              <a:gdLst/>
              <a:ahLst/>
              <a:cxnLst/>
              <a:rect l="l" t="t" r="r" b="b"/>
              <a:pathLst>
                <a:path w="68579" h="416559">
                  <a:moveTo>
                    <a:pt x="68579" y="0"/>
                  </a:moveTo>
                  <a:lnTo>
                    <a:pt x="66928" y="0"/>
                  </a:lnTo>
                  <a:lnTo>
                    <a:pt x="62865" y="17652"/>
                  </a:lnTo>
                  <a:lnTo>
                    <a:pt x="58039" y="34670"/>
                  </a:lnTo>
                  <a:lnTo>
                    <a:pt x="37973" y="83565"/>
                  </a:lnTo>
                  <a:lnTo>
                    <a:pt x="10541" y="127888"/>
                  </a:lnTo>
                  <a:lnTo>
                    <a:pt x="0" y="141731"/>
                  </a:lnTo>
                  <a:lnTo>
                    <a:pt x="0" y="416051"/>
                  </a:lnTo>
                  <a:lnTo>
                    <a:pt x="68579" y="416051"/>
                  </a:lnTo>
                  <a:lnTo>
                    <a:pt x="68579" y="0"/>
                  </a:lnTo>
                  <a:close/>
                </a:path>
              </a:pathLst>
            </a:custGeom>
            <a:solidFill>
              <a:srgbClr val="FFFFFF"/>
            </a:solidFill>
          </p:spPr>
          <p:txBody>
            <a:bodyPr wrap="square" lIns="0" tIns="0" rIns="0" bIns="0" rtlCol="0"/>
            <a:lstStyle/>
            <a:p>
              <a:endParaRPr/>
            </a:p>
          </p:txBody>
        </p:sp>
        <p:sp>
          <p:nvSpPr>
            <p:cNvPr id="13" name="object 13"/>
            <p:cNvSpPr/>
            <p:nvPr/>
          </p:nvSpPr>
          <p:spPr>
            <a:xfrm>
              <a:off x="7045451" y="1267967"/>
              <a:ext cx="70103"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7149083" y="1286255"/>
              <a:ext cx="70104" cy="143256"/>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6347459" y="2663952"/>
              <a:ext cx="230123" cy="233172"/>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3994404" y="2520695"/>
              <a:ext cx="2715895" cy="3828415"/>
            </a:xfrm>
            <a:custGeom>
              <a:avLst/>
              <a:gdLst/>
              <a:ahLst/>
              <a:cxnLst/>
              <a:rect l="l" t="t" r="r" b="b"/>
              <a:pathLst>
                <a:path w="2715895" h="3828415">
                  <a:moveTo>
                    <a:pt x="444944" y="3417201"/>
                  </a:moveTo>
                  <a:lnTo>
                    <a:pt x="438658" y="3379165"/>
                  </a:lnTo>
                  <a:lnTo>
                    <a:pt x="435673" y="3373818"/>
                  </a:lnTo>
                  <a:lnTo>
                    <a:pt x="434594" y="3372904"/>
                  </a:lnTo>
                  <a:lnTo>
                    <a:pt x="432308" y="3371659"/>
                  </a:lnTo>
                  <a:lnTo>
                    <a:pt x="429768" y="3370973"/>
                  </a:lnTo>
                  <a:lnTo>
                    <a:pt x="427101" y="3371202"/>
                  </a:lnTo>
                  <a:lnTo>
                    <a:pt x="411861" y="3373818"/>
                  </a:lnTo>
                  <a:lnTo>
                    <a:pt x="407924" y="3365500"/>
                  </a:lnTo>
                  <a:lnTo>
                    <a:pt x="403479" y="3357651"/>
                  </a:lnTo>
                  <a:lnTo>
                    <a:pt x="398272" y="3350133"/>
                  </a:lnTo>
                  <a:lnTo>
                    <a:pt x="404126" y="3343186"/>
                  </a:lnTo>
                  <a:lnTo>
                    <a:pt x="408178" y="3338398"/>
                  </a:lnTo>
                  <a:lnTo>
                    <a:pt x="409448" y="3336239"/>
                  </a:lnTo>
                  <a:lnTo>
                    <a:pt x="410337" y="3333737"/>
                  </a:lnTo>
                  <a:lnTo>
                    <a:pt x="410337" y="3331006"/>
                  </a:lnTo>
                  <a:lnTo>
                    <a:pt x="380009" y="3301746"/>
                  </a:lnTo>
                  <a:lnTo>
                    <a:pt x="380009" y="3423920"/>
                  </a:lnTo>
                  <a:lnTo>
                    <a:pt x="379730" y="3430524"/>
                  </a:lnTo>
                  <a:lnTo>
                    <a:pt x="362966" y="3470491"/>
                  </a:lnTo>
                  <a:lnTo>
                    <a:pt x="328168" y="3495319"/>
                  </a:lnTo>
                  <a:lnTo>
                    <a:pt x="301752" y="3499866"/>
                  </a:lnTo>
                  <a:lnTo>
                    <a:pt x="292608" y="3499307"/>
                  </a:lnTo>
                  <a:lnTo>
                    <a:pt x="252730" y="3482568"/>
                  </a:lnTo>
                  <a:lnTo>
                    <a:pt x="227711" y="3447948"/>
                  </a:lnTo>
                  <a:lnTo>
                    <a:pt x="223278" y="3421875"/>
                  </a:lnTo>
                  <a:lnTo>
                    <a:pt x="223354" y="3419703"/>
                  </a:lnTo>
                  <a:lnTo>
                    <a:pt x="235458" y="3379508"/>
                  </a:lnTo>
                  <a:lnTo>
                    <a:pt x="267208" y="3351161"/>
                  </a:lnTo>
                  <a:lnTo>
                    <a:pt x="301752" y="3343186"/>
                  </a:lnTo>
                  <a:lnTo>
                    <a:pt x="310896" y="3343757"/>
                  </a:lnTo>
                  <a:lnTo>
                    <a:pt x="350774" y="3360496"/>
                  </a:lnTo>
                  <a:lnTo>
                    <a:pt x="375539" y="3395116"/>
                  </a:lnTo>
                  <a:lnTo>
                    <a:pt x="380009" y="3423920"/>
                  </a:lnTo>
                  <a:lnTo>
                    <a:pt x="380009" y="3301746"/>
                  </a:lnTo>
                  <a:lnTo>
                    <a:pt x="379476" y="3301288"/>
                  </a:lnTo>
                  <a:lnTo>
                    <a:pt x="377190" y="3299917"/>
                  </a:lnTo>
                  <a:lnTo>
                    <a:pt x="374777" y="3299117"/>
                  </a:lnTo>
                  <a:lnTo>
                    <a:pt x="372110" y="3299117"/>
                  </a:lnTo>
                  <a:lnTo>
                    <a:pt x="369570" y="3299574"/>
                  </a:lnTo>
                  <a:lnTo>
                    <a:pt x="367284" y="3300717"/>
                  </a:lnTo>
                  <a:lnTo>
                    <a:pt x="365379" y="3302533"/>
                  </a:lnTo>
                  <a:lnTo>
                    <a:pt x="355600" y="3313925"/>
                  </a:lnTo>
                  <a:lnTo>
                    <a:pt x="347345" y="3310166"/>
                  </a:lnTo>
                  <a:lnTo>
                    <a:pt x="338582" y="3306978"/>
                  </a:lnTo>
                  <a:lnTo>
                    <a:pt x="329565" y="3304476"/>
                  </a:lnTo>
                  <a:lnTo>
                    <a:pt x="329565" y="3289554"/>
                  </a:lnTo>
                  <a:lnTo>
                    <a:pt x="319532" y="3279648"/>
                  </a:lnTo>
                  <a:lnTo>
                    <a:pt x="283718" y="3279648"/>
                  </a:lnTo>
                  <a:lnTo>
                    <a:pt x="273939" y="3289554"/>
                  </a:lnTo>
                  <a:lnTo>
                    <a:pt x="273939" y="3304476"/>
                  </a:lnTo>
                  <a:lnTo>
                    <a:pt x="264795" y="3306978"/>
                  </a:lnTo>
                  <a:lnTo>
                    <a:pt x="256032" y="3310166"/>
                  </a:lnTo>
                  <a:lnTo>
                    <a:pt x="247650" y="3313925"/>
                  </a:lnTo>
                  <a:lnTo>
                    <a:pt x="238125" y="3302533"/>
                  </a:lnTo>
                  <a:lnTo>
                    <a:pt x="236093" y="3300717"/>
                  </a:lnTo>
                  <a:lnTo>
                    <a:pt x="233934" y="3299574"/>
                  </a:lnTo>
                  <a:lnTo>
                    <a:pt x="231267" y="3299117"/>
                  </a:lnTo>
                  <a:lnTo>
                    <a:pt x="228727" y="3299117"/>
                  </a:lnTo>
                  <a:lnTo>
                    <a:pt x="196596" y="3324288"/>
                  </a:lnTo>
                  <a:lnTo>
                    <a:pt x="193040" y="3331006"/>
                  </a:lnTo>
                  <a:lnTo>
                    <a:pt x="193167" y="3333508"/>
                  </a:lnTo>
                  <a:lnTo>
                    <a:pt x="193802" y="3336010"/>
                  </a:lnTo>
                  <a:lnTo>
                    <a:pt x="195326" y="3338398"/>
                  </a:lnTo>
                  <a:lnTo>
                    <a:pt x="205232" y="3350133"/>
                  </a:lnTo>
                  <a:lnTo>
                    <a:pt x="200152" y="3357651"/>
                  </a:lnTo>
                  <a:lnTo>
                    <a:pt x="195580" y="3365500"/>
                  </a:lnTo>
                  <a:lnTo>
                    <a:pt x="191516" y="3373818"/>
                  </a:lnTo>
                  <a:lnTo>
                    <a:pt x="176276" y="3371202"/>
                  </a:lnTo>
                  <a:lnTo>
                    <a:pt x="158496" y="3414471"/>
                  </a:lnTo>
                  <a:lnTo>
                    <a:pt x="158496" y="3417201"/>
                  </a:lnTo>
                  <a:lnTo>
                    <a:pt x="181991" y="3428708"/>
                  </a:lnTo>
                  <a:lnTo>
                    <a:pt x="182372" y="3428708"/>
                  </a:lnTo>
                  <a:lnTo>
                    <a:pt x="183261" y="3437813"/>
                  </a:lnTo>
                  <a:lnTo>
                    <a:pt x="184912" y="3446805"/>
                  </a:lnTo>
                  <a:lnTo>
                    <a:pt x="187071" y="3455352"/>
                  </a:lnTo>
                  <a:lnTo>
                    <a:pt x="186690" y="3455695"/>
                  </a:lnTo>
                  <a:lnTo>
                    <a:pt x="168148" y="3472091"/>
                  </a:lnTo>
                  <a:lnTo>
                    <a:pt x="168529" y="3474593"/>
                  </a:lnTo>
                  <a:lnTo>
                    <a:pt x="187452" y="3507841"/>
                  </a:lnTo>
                  <a:lnTo>
                    <a:pt x="196215" y="3512845"/>
                  </a:lnTo>
                  <a:lnTo>
                    <a:pt x="198755" y="3512515"/>
                  </a:lnTo>
                  <a:lnTo>
                    <a:pt x="201041" y="3511486"/>
                  </a:lnTo>
                  <a:lnTo>
                    <a:pt x="214503" y="3503853"/>
                  </a:lnTo>
                  <a:lnTo>
                    <a:pt x="214884" y="3503511"/>
                  </a:lnTo>
                  <a:lnTo>
                    <a:pt x="215519" y="3503168"/>
                  </a:lnTo>
                  <a:lnTo>
                    <a:pt x="221869" y="3509543"/>
                  </a:lnTo>
                  <a:lnTo>
                    <a:pt x="228727" y="3515245"/>
                  </a:lnTo>
                  <a:lnTo>
                    <a:pt x="236093" y="3520376"/>
                  </a:lnTo>
                  <a:lnTo>
                    <a:pt x="235839" y="3520935"/>
                  </a:lnTo>
                  <a:lnTo>
                    <a:pt x="235585" y="3521392"/>
                  </a:lnTo>
                  <a:lnTo>
                    <a:pt x="230251" y="3535972"/>
                  </a:lnTo>
                  <a:lnTo>
                    <a:pt x="229743" y="3538474"/>
                  </a:lnTo>
                  <a:lnTo>
                    <a:pt x="229743" y="3541090"/>
                  </a:lnTo>
                  <a:lnTo>
                    <a:pt x="270002" y="3561016"/>
                  </a:lnTo>
                  <a:lnTo>
                    <a:pt x="273304" y="3561588"/>
                  </a:lnTo>
                  <a:lnTo>
                    <a:pt x="275717" y="3561245"/>
                  </a:lnTo>
                  <a:lnTo>
                    <a:pt x="287909" y="3540518"/>
                  </a:lnTo>
                  <a:lnTo>
                    <a:pt x="288226" y="3539947"/>
                  </a:lnTo>
                  <a:lnTo>
                    <a:pt x="288290" y="3539274"/>
                  </a:lnTo>
                  <a:lnTo>
                    <a:pt x="295021" y="3539833"/>
                  </a:lnTo>
                  <a:lnTo>
                    <a:pt x="301752" y="3539947"/>
                  </a:lnTo>
                  <a:lnTo>
                    <a:pt x="308483" y="3539833"/>
                  </a:lnTo>
                  <a:lnTo>
                    <a:pt x="315087" y="3539274"/>
                  </a:lnTo>
                  <a:lnTo>
                    <a:pt x="315341" y="3540518"/>
                  </a:lnTo>
                  <a:lnTo>
                    <a:pt x="330200" y="3561588"/>
                  </a:lnTo>
                  <a:lnTo>
                    <a:pt x="331851" y="3561359"/>
                  </a:lnTo>
                  <a:lnTo>
                    <a:pt x="369570" y="3547465"/>
                  </a:lnTo>
                  <a:lnTo>
                    <a:pt x="373722" y="3539274"/>
                  </a:lnTo>
                  <a:lnTo>
                    <a:pt x="373722" y="3538474"/>
                  </a:lnTo>
                  <a:lnTo>
                    <a:pt x="373126" y="3535972"/>
                  </a:lnTo>
                  <a:lnTo>
                    <a:pt x="367919" y="3521392"/>
                  </a:lnTo>
                  <a:lnTo>
                    <a:pt x="367538" y="3520935"/>
                  </a:lnTo>
                  <a:lnTo>
                    <a:pt x="367411" y="3520376"/>
                  </a:lnTo>
                  <a:lnTo>
                    <a:pt x="374650" y="3515245"/>
                  </a:lnTo>
                  <a:lnTo>
                    <a:pt x="381508" y="3509543"/>
                  </a:lnTo>
                  <a:lnTo>
                    <a:pt x="387985" y="3503168"/>
                  </a:lnTo>
                  <a:lnTo>
                    <a:pt x="388366" y="3503511"/>
                  </a:lnTo>
                  <a:lnTo>
                    <a:pt x="388874" y="3503853"/>
                  </a:lnTo>
                  <a:lnTo>
                    <a:pt x="402209" y="3511486"/>
                  </a:lnTo>
                  <a:lnTo>
                    <a:pt x="404622" y="3512515"/>
                  </a:lnTo>
                  <a:lnTo>
                    <a:pt x="407289" y="3512845"/>
                  </a:lnTo>
                  <a:lnTo>
                    <a:pt x="408686" y="3512845"/>
                  </a:lnTo>
                  <a:lnTo>
                    <a:pt x="420433" y="3499866"/>
                  </a:lnTo>
                  <a:lnTo>
                    <a:pt x="433832" y="3476866"/>
                  </a:lnTo>
                  <a:lnTo>
                    <a:pt x="434848" y="3474593"/>
                  </a:lnTo>
                  <a:lnTo>
                    <a:pt x="435229" y="3471862"/>
                  </a:lnTo>
                  <a:lnTo>
                    <a:pt x="434848" y="3469348"/>
                  </a:lnTo>
                  <a:lnTo>
                    <a:pt x="433832" y="3467074"/>
                  </a:lnTo>
                  <a:lnTo>
                    <a:pt x="432308" y="3465030"/>
                  </a:lnTo>
                  <a:lnTo>
                    <a:pt x="430022" y="3463315"/>
                  </a:lnTo>
                  <a:lnTo>
                    <a:pt x="416687" y="3455695"/>
                  </a:lnTo>
                  <a:lnTo>
                    <a:pt x="416560" y="3455466"/>
                  </a:lnTo>
                  <a:lnTo>
                    <a:pt x="416179" y="3455352"/>
                  </a:lnTo>
                  <a:lnTo>
                    <a:pt x="418592" y="3446805"/>
                  </a:lnTo>
                  <a:lnTo>
                    <a:pt x="420243" y="3437813"/>
                  </a:lnTo>
                  <a:lnTo>
                    <a:pt x="421005" y="3428708"/>
                  </a:lnTo>
                  <a:lnTo>
                    <a:pt x="421513" y="3428708"/>
                  </a:lnTo>
                  <a:lnTo>
                    <a:pt x="436753" y="3426079"/>
                  </a:lnTo>
                  <a:lnTo>
                    <a:pt x="439293" y="3425177"/>
                  </a:lnTo>
                  <a:lnTo>
                    <a:pt x="441452" y="3423920"/>
                  </a:lnTo>
                  <a:lnTo>
                    <a:pt x="443230" y="3421875"/>
                  </a:lnTo>
                  <a:lnTo>
                    <a:pt x="444373" y="3419703"/>
                  </a:lnTo>
                  <a:lnTo>
                    <a:pt x="444944" y="3417201"/>
                  </a:lnTo>
                  <a:close/>
                </a:path>
                <a:path w="2715895" h="3828415">
                  <a:moveTo>
                    <a:pt x="522732" y="3648621"/>
                  </a:moveTo>
                  <a:lnTo>
                    <a:pt x="487934" y="3625634"/>
                  </a:lnTo>
                  <a:lnTo>
                    <a:pt x="481203" y="3626548"/>
                  </a:lnTo>
                  <a:lnTo>
                    <a:pt x="443611" y="3640772"/>
                  </a:lnTo>
                  <a:lnTo>
                    <a:pt x="394081" y="3667849"/>
                  </a:lnTo>
                  <a:lnTo>
                    <a:pt x="377317" y="3676154"/>
                  </a:lnTo>
                  <a:lnTo>
                    <a:pt x="339725" y="3685832"/>
                  </a:lnTo>
                  <a:lnTo>
                    <a:pt x="316230" y="3686962"/>
                  </a:lnTo>
                  <a:lnTo>
                    <a:pt x="301371" y="3686733"/>
                  </a:lnTo>
                  <a:lnTo>
                    <a:pt x="281305" y="3684803"/>
                  </a:lnTo>
                  <a:lnTo>
                    <a:pt x="265811" y="3682644"/>
                  </a:lnTo>
                  <a:lnTo>
                    <a:pt x="254381" y="3680371"/>
                  </a:lnTo>
                  <a:lnTo>
                    <a:pt x="260731" y="3677970"/>
                  </a:lnTo>
                  <a:lnTo>
                    <a:pt x="280416" y="3671951"/>
                  </a:lnTo>
                  <a:lnTo>
                    <a:pt x="316611" y="3661816"/>
                  </a:lnTo>
                  <a:lnTo>
                    <a:pt x="322199" y="3659771"/>
                  </a:lnTo>
                  <a:lnTo>
                    <a:pt x="354584" y="3633825"/>
                  </a:lnTo>
                  <a:lnTo>
                    <a:pt x="361315" y="3615283"/>
                  </a:lnTo>
                  <a:lnTo>
                    <a:pt x="361315" y="3610953"/>
                  </a:lnTo>
                  <a:lnTo>
                    <a:pt x="344297" y="3592068"/>
                  </a:lnTo>
                  <a:lnTo>
                    <a:pt x="338074" y="3592182"/>
                  </a:lnTo>
                  <a:lnTo>
                    <a:pt x="320548" y="3593884"/>
                  </a:lnTo>
                  <a:lnTo>
                    <a:pt x="308864" y="3595713"/>
                  </a:lnTo>
                  <a:lnTo>
                    <a:pt x="281432" y="3600945"/>
                  </a:lnTo>
                  <a:lnTo>
                    <a:pt x="243078" y="3607320"/>
                  </a:lnTo>
                  <a:lnTo>
                    <a:pt x="231140" y="3608908"/>
                  </a:lnTo>
                  <a:lnTo>
                    <a:pt x="210185" y="3611295"/>
                  </a:lnTo>
                  <a:lnTo>
                    <a:pt x="199644" y="3612096"/>
                  </a:lnTo>
                  <a:lnTo>
                    <a:pt x="157734" y="3614597"/>
                  </a:lnTo>
                  <a:lnTo>
                    <a:pt x="138430" y="3616185"/>
                  </a:lnTo>
                  <a:lnTo>
                    <a:pt x="99949" y="3623360"/>
                  </a:lnTo>
                  <a:lnTo>
                    <a:pt x="56896" y="3659086"/>
                  </a:lnTo>
                  <a:lnTo>
                    <a:pt x="17272" y="3710063"/>
                  </a:lnTo>
                  <a:lnTo>
                    <a:pt x="8255" y="3723602"/>
                  </a:lnTo>
                  <a:lnTo>
                    <a:pt x="0" y="3736124"/>
                  </a:lnTo>
                  <a:lnTo>
                    <a:pt x="95123" y="3828288"/>
                  </a:lnTo>
                  <a:lnTo>
                    <a:pt x="98044" y="3825557"/>
                  </a:lnTo>
                  <a:lnTo>
                    <a:pt x="105791" y="3818610"/>
                  </a:lnTo>
                  <a:lnTo>
                    <a:pt x="140589" y="3789946"/>
                  </a:lnTo>
                  <a:lnTo>
                    <a:pt x="174752" y="3771620"/>
                  </a:lnTo>
                  <a:lnTo>
                    <a:pt x="227330" y="3770147"/>
                  </a:lnTo>
                  <a:lnTo>
                    <a:pt x="257683" y="3769118"/>
                  </a:lnTo>
                  <a:lnTo>
                    <a:pt x="318643" y="3765702"/>
                  </a:lnTo>
                  <a:lnTo>
                    <a:pt x="357505" y="3758768"/>
                  </a:lnTo>
                  <a:lnTo>
                    <a:pt x="402971" y="3739197"/>
                  </a:lnTo>
                  <a:lnTo>
                    <a:pt x="437642" y="3719626"/>
                  </a:lnTo>
                  <a:lnTo>
                    <a:pt x="482600" y="3689007"/>
                  </a:lnTo>
                  <a:lnTo>
                    <a:pt x="516001" y="3660800"/>
                  </a:lnTo>
                  <a:lnTo>
                    <a:pt x="522224" y="3652939"/>
                  </a:lnTo>
                  <a:lnTo>
                    <a:pt x="522732" y="3648621"/>
                  </a:lnTo>
                  <a:close/>
                </a:path>
                <a:path w="2715895" h="3828415">
                  <a:moveTo>
                    <a:pt x="1698244" y="1909572"/>
                  </a:moveTo>
                  <a:lnTo>
                    <a:pt x="1697736" y="1870202"/>
                  </a:lnTo>
                  <a:lnTo>
                    <a:pt x="1680083" y="1852422"/>
                  </a:lnTo>
                  <a:lnTo>
                    <a:pt x="1641856" y="1852422"/>
                  </a:lnTo>
                  <a:lnTo>
                    <a:pt x="1638427" y="1837182"/>
                  </a:lnTo>
                  <a:lnTo>
                    <a:pt x="1622806" y="1796542"/>
                  </a:lnTo>
                  <a:lnTo>
                    <a:pt x="1608201" y="1771142"/>
                  </a:lnTo>
                  <a:lnTo>
                    <a:pt x="1632331" y="1747012"/>
                  </a:lnTo>
                  <a:lnTo>
                    <a:pt x="1635252" y="1744472"/>
                  </a:lnTo>
                  <a:lnTo>
                    <a:pt x="1637284" y="1740662"/>
                  </a:lnTo>
                  <a:lnTo>
                    <a:pt x="1638554" y="1735582"/>
                  </a:lnTo>
                  <a:lnTo>
                    <a:pt x="1639062" y="1731772"/>
                  </a:lnTo>
                  <a:lnTo>
                    <a:pt x="1638554" y="1727962"/>
                  </a:lnTo>
                  <a:lnTo>
                    <a:pt x="1607693" y="1691132"/>
                  </a:lnTo>
                  <a:lnTo>
                    <a:pt x="1596009" y="1684782"/>
                  </a:lnTo>
                  <a:lnTo>
                    <a:pt x="1587500" y="1684782"/>
                  </a:lnTo>
                  <a:lnTo>
                    <a:pt x="1583436" y="1686052"/>
                  </a:lnTo>
                  <a:lnTo>
                    <a:pt x="1579499" y="1688592"/>
                  </a:lnTo>
                  <a:lnTo>
                    <a:pt x="1575816" y="1691132"/>
                  </a:lnTo>
                  <a:lnTo>
                    <a:pt x="1551940" y="1715262"/>
                  </a:lnTo>
                  <a:lnTo>
                    <a:pt x="1541399" y="1708912"/>
                  </a:lnTo>
                  <a:lnTo>
                    <a:pt x="1496060" y="1688592"/>
                  </a:lnTo>
                  <a:lnTo>
                    <a:pt x="1471549" y="1682242"/>
                  </a:lnTo>
                  <a:lnTo>
                    <a:pt x="1471549" y="1647952"/>
                  </a:lnTo>
                  <a:lnTo>
                    <a:pt x="1448689" y="1625092"/>
                  </a:lnTo>
                  <a:lnTo>
                    <a:pt x="1413891" y="1625092"/>
                  </a:lnTo>
                  <a:lnTo>
                    <a:pt x="1391158" y="1647952"/>
                  </a:lnTo>
                  <a:lnTo>
                    <a:pt x="1391158" y="1682242"/>
                  </a:lnTo>
                  <a:lnTo>
                    <a:pt x="1378839" y="1684782"/>
                  </a:lnTo>
                  <a:lnTo>
                    <a:pt x="1331976" y="1702562"/>
                  </a:lnTo>
                  <a:lnTo>
                    <a:pt x="1310640" y="1715262"/>
                  </a:lnTo>
                  <a:lnTo>
                    <a:pt x="1286764" y="1691132"/>
                  </a:lnTo>
                  <a:lnTo>
                    <a:pt x="1283335" y="1688592"/>
                  </a:lnTo>
                  <a:lnTo>
                    <a:pt x="1279144" y="1686052"/>
                  </a:lnTo>
                  <a:lnTo>
                    <a:pt x="1275207" y="1684782"/>
                  </a:lnTo>
                  <a:lnTo>
                    <a:pt x="1266698" y="1684782"/>
                  </a:lnTo>
                  <a:lnTo>
                    <a:pt x="1230503" y="1715262"/>
                  </a:lnTo>
                  <a:lnTo>
                    <a:pt x="1223518" y="1731772"/>
                  </a:lnTo>
                  <a:lnTo>
                    <a:pt x="1224026" y="1735582"/>
                  </a:lnTo>
                  <a:lnTo>
                    <a:pt x="1225423" y="1740662"/>
                  </a:lnTo>
                  <a:lnTo>
                    <a:pt x="1227455" y="1744472"/>
                  </a:lnTo>
                  <a:lnTo>
                    <a:pt x="1230503" y="1747012"/>
                  </a:lnTo>
                  <a:lnTo>
                    <a:pt x="1254379" y="1771142"/>
                  </a:lnTo>
                  <a:lnTo>
                    <a:pt x="1231138" y="1815592"/>
                  </a:lnTo>
                  <a:lnTo>
                    <a:pt x="1220724" y="1852422"/>
                  </a:lnTo>
                  <a:lnTo>
                    <a:pt x="1182751" y="1852422"/>
                  </a:lnTo>
                  <a:lnTo>
                    <a:pt x="1166368" y="1866392"/>
                  </a:lnTo>
                  <a:lnTo>
                    <a:pt x="1164844" y="1870202"/>
                  </a:lnTo>
                  <a:lnTo>
                    <a:pt x="1164463" y="1874012"/>
                  </a:lnTo>
                  <a:lnTo>
                    <a:pt x="1164336" y="1909572"/>
                  </a:lnTo>
                  <a:lnTo>
                    <a:pt x="1164844" y="1913382"/>
                  </a:lnTo>
                  <a:lnTo>
                    <a:pt x="1187196" y="1932432"/>
                  </a:lnTo>
                  <a:lnTo>
                    <a:pt x="1220724" y="1932432"/>
                  </a:lnTo>
                  <a:lnTo>
                    <a:pt x="1223391" y="1945132"/>
                  </a:lnTo>
                  <a:lnTo>
                    <a:pt x="1240917" y="1992122"/>
                  </a:lnTo>
                  <a:lnTo>
                    <a:pt x="1247140" y="2002282"/>
                  </a:lnTo>
                  <a:lnTo>
                    <a:pt x="1253744" y="2013712"/>
                  </a:lnTo>
                  <a:lnTo>
                    <a:pt x="1225423" y="2044192"/>
                  </a:lnTo>
                  <a:lnTo>
                    <a:pt x="1223518" y="2053082"/>
                  </a:lnTo>
                  <a:lnTo>
                    <a:pt x="1224026" y="2056892"/>
                  </a:lnTo>
                  <a:lnTo>
                    <a:pt x="1225423" y="2060702"/>
                  </a:lnTo>
                  <a:lnTo>
                    <a:pt x="1227455" y="2064512"/>
                  </a:lnTo>
                  <a:lnTo>
                    <a:pt x="1230503" y="2068322"/>
                  </a:lnTo>
                  <a:lnTo>
                    <a:pt x="1254887" y="2092452"/>
                  </a:lnTo>
                  <a:lnTo>
                    <a:pt x="1258697" y="2096262"/>
                  </a:lnTo>
                  <a:lnTo>
                    <a:pt x="1262507" y="2097532"/>
                  </a:lnTo>
                  <a:lnTo>
                    <a:pt x="1270762" y="2100072"/>
                  </a:lnTo>
                  <a:lnTo>
                    <a:pt x="1275207" y="2098802"/>
                  </a:lnTo>
                  <a:lnTo>
                    <a:pt x="1279144" y="2097532"/>
                  </a:lnTo>
                  <a:lnTo>
                    <a:pt x="1283335" y="2096262"/>
                  </a:lnTo>
                  <a:lnTo>
                    <a:pt x="1286764" y="2092452"/>
                  </a:lnTo>
                  <a:lnTo>
                    <a:pt x="1310259" y="2069592"/>
                  </a:lnTo>
                  <a:lnTo>
                    <a:pt x="1320673" y="2075942"/>
                  </a:lnTo>
                  <a:lnTo>
                    <a:pt x="1331595" y="2082292"/>
                  </a:lnTo>
                  <a:lnTo>
                    <a:pt x="1354455" y="2092452"/>
                  </a:lnTo>
                  <a:lnTo>
                    <a:pt x="1366266" y="2096262"/>
                  </a:lnTo>
                  <a:lnTo>
                    <a:pt x="1378585" y="2100072"/>
                  </a:lnTo>
                  <a:lnTo>
                    <a:pt x="1391158" y="2102612"/>
                  </a:lnTo>
                  <a:lnTo>
                    <a:pt x="1391246" y="2136902"/>
                  </a:lnTo>
                  <a:lnTo>
                    <a:pt x="1413891" y="2159762"/>
                  </a:lnTo>
                  <a:lnTo>
                    <a:pt x="1448689" y="2159762"/>
                  </a:lnTo>
                  <a:lnTo>
                    <a:pt x="1453388" y="2158492"/>
                  </a:lnTo>
                  <a:lnTo>
                    <a:pt x="1457579" y="2157222"/>
                  </a:lnTo>
                  <a:lnTo>
                    <a:pt x="1461262" y="2155952"/>
                  </a:lnTo>
                  <a:lnTo>
                    <a:pt x="1464945" y="2152142"/>
                  </a:lnTo>
                  <a:lnTo>
                    <a:pt x="1467739" y="2149602"/>
                  </a:lnTo>
                  <a:lnTo>
                    <a:pt x="1469644" y="2145792"/>
                  </a:lnTo>
                  <a:lnTo>
                    <a:pt x="1471041" y="2140712"/>
                  </a:lnTo>
                  <a:lnTo>
                    <a:pt x="1471549" y="2136902"/>
                  </a:lnTo>
                  <a:lnTo>
                    <a:pt x="1471549" y="2103882"/>
                  </a:lnTo>
                  <a:lnTo>
                    <a:pt x="1510284" y="2092452"/>
                  </a:lnTo>
                  <a:lnTo>
                    <a:pt x="1522349" y="2087372"/>
                  </a:lnTo>
                  <a:lnTo>
                    <a:pt x="1505000" y="2069592"/>
                  </a:lnTo>
                  <a:lnTo>
                    <a:pt x="1477733" y="2041652"/>
                  </a:lnTo>
                  <a:lnTo>
                    <a:pt x="1471549" y="2035302"/>
                  </a:lnTo>
                  <a:lnTo>
                    <a:pt x="1460627" y="2039112"/>
                  </a:lnTo>
                  <a:lnTo>
                    <a:pt x="1438783" y="2041652"/>
                  </a:lnTo>
                  <a:lnTo>
                    <a:pt x="1427861" y="2041652"/>
                  </a:lnTo>
                  <a:lnTo>
                    <a:pt x="1384681" y="2034032"/>
                  </a:lnTo>
                  <a:lnTo>
                    <a:pt x="1344676" y="2013712"/>
                  </a:lnTo>
                  <a:lnTo>
                    <a:pt x="1311783" y="1980692"/>
                  </a:lnTo>
                  <a:lnTo>
                    <a:pt x="1290828" y="1942592"/>
                  </a:lnTo>
                  <a:lnTo>
                    <a:pt x="1282446" y="1899412"/>
                  </a:lnTo>
                  <a:lnTo>
                    <a:pt x="1282509" y="1887982"/>
                  </a:lnTo>
                  <a:lnTo>
                    <a:pt x="1289812" y="1846072"/>
                  </a:lnTo>
                  <a:lnTo>
                    <a:pt x="1310259" y="1805432"/>
                  </a:lnTo>
                  <a:lnTo>
                    <a:pt x="1342517" y="1773682"/>
                  </a:lnTo>
                  <a:lnTo>
                    <a:pt x="1381633" y="1752092"/>
                  </a:lnTo>
                  <a:lnTo>
                    <a:pt x="1413256" y="1744472"/>
                  </a:lnTo>
                  <a:lnTo>
                    <a:pt x="1445895" y="1744472"/>
                  </a:lnTo>
                  <a:lnTo>
                    <a:pt x="1488440" y="1754632"/>
                  </a:lnTo>
                  <a:lnTo>
                    <a:pt x="1527302" y="1778762"/>
                  </a:lnTo>
                  <a:lnTo>
                    <a:pt x="1557274" y="1811782"/>
                  </a:lnTo>
                  <a:lnTo>
                    <a:pt x="1575054" y="1852422"/>
                  </a:lnTo>
                  <a:lnTo>
                    <a:pt x="1580565" y="1895602"/>
                  </a:lnTo>
                  <a:lnTo>
                    <a:pt x="1580007" y="1905762"/>
                  </a:lnTo>
                  <a:lnTo>
                    <a:pt x="1578483" y="1915922"/>
                  </a:lnTo>
                  <a:lnTo>
                    <a:pt x="1576451" y="1927352"/>
                  </a:lnTo>
                  <a:lnTo>
                    <a:pt x="1573530" y="1937512"/>
                  </a:lnTo>
                  <a:lnTo>
                    <a:pt x="1623314" y="1987042"/>
                  </a:lnTo>
                  <a:lnTo>
                    <a:pt x="1639316" y="1943862"/>
                  </a:lnTo>
                  <a:lnTo>
                    <a:pt x="1641856" y="1932432"/>
                  </a:lnTo>
                  <a:lnTo>
                    <a:pt x="1675511" y="1932432"/>
                  </a:lnTo>
                  <a:lnTo>
                    <a:pt x="1697736" y="1913382"/>
                  </a:lnTo>
                  <a:lnTo>
                    <a:pt x="1698244" y="1909572"/>
                  </a:lnTo>
                  <a:close/>
                </a:path>
                <a:path w="2715895" h="3828415">
                  <a:moveTo>
                    <a:pt x="1735836" y="2158492"/>
                  </a:moveTo>
                  <a:lnTo>
                    <a:pt x="1735074" y="2153412"/>
                  </a:lnTo>
                  <a:lnTo>
                    <a:pt x="1733550" y="2148332"/>
                  </a:lnTo>
                  <a:lnTo>
                    <a:pt x="1731835" y="2144522"/>
                  </a:lnTo>
                  <a:lnTo>
                    <a:pt x="1731264" y="2143252"/>
                  </a:lnTo>
                  <a:lnTo>
                    <a:pt x="1728343" y="2139442"/>
                  </a:lnTo>
                  <a:lnTo>
                    <a:pt x="1724660" y="2134362"/>
                  </a:lnTo>
                  <a:lnTo>
                    <a:pt x="1714500" y="2124240"/>
                  </a:lnTo>
                  <a:lnTo>
                    <a:pt x="1714500" y="2159762"/>
                  </a:lnTo>
                  <a:lnTo>
                    <a:pt x="1714500" y="2163572"/>
                  </a:lnTo>
                  <a:lnTo>
                    <a:pt x="1713738" y="2167382"/>
                  </a:lnTo>
                  <a:lnTo>
                    <a:pt x="1699514" y="2178812"/>
                  </a:lnTo>
                  <a:lnTo>
                    <a:pt x="1695577" y="2178812"/>
                  </a:lnTo>
                  <a:lnTo>
                    <a:pt x="1680845" y="2163572"/>
                  </a:lnTo>
                  <a:lnTo>
                    <a:pt x="1680845" y="2159762"/>
                  </a:lnTo>
                  <a:lnTo>
                    <a:pt x="1695577" y="2144522"/>
                  </a:lnTo>
                  <a:lnTo>
                    <a:pt x="1699514" y="2144522"/>
                  </a:lnTo>
                  <a:lnTo>
                    <a:pt x="1714500" y="2159762"/>
                  </a:lnTo>
                  <a:lnTo>
                    <a:pt x="1714500" y="2124240"/>
                  </a:lnTo>
                  <a:lnTo>
                    <a:pt x="1569199" y="1979422"/>
                  </a:lnTo>
                  <a:lnTo>
                    <a:pt x="1532255" y="1942592"/>
                  </a:lnTo>
                  <a:lnTo>
                    <a:pt x="1518310" y="1913382"/>
                  </a:lnTo>
                  <a:lnTo>
                    <a:pt x="1518005" y="1909572"/>
                  </a:lnTo>
                  <a:lnTo>
                    <a:pt x="1518132" y="1904492"/>
                  </a:lnTo>
                  <a:lnTo>
                    <a:pt x="1518285" y="1901952"/>
                  </a:lnTo>
                  <a:lnTo>
                    <a:pt x="1518818" y="1894332"/>
                  </a:lnTo>
                  <a:lnTo>
                    <a:pt x="1518716" y="1889252"/>
                  </a:lnTo>
                  <a:lnTo>
                    <a:pt x="1504950" y="1844802"/>
                  </a:lnTo>
                  <a:lnTo>
                    <a:pt x="1472311" y="1815592"/>
                  </a:lnTo>
                  <a:lnTo>
                    <a:pt x="1464818" y="1811782"/>
                  </a:lnTo>
                  <a:lnTo>
                    <a:pt x="1448181" y="1806702"/>
                  </a:lnTo>
                  <a:lnTo>
                    <a:pt x="1439799" y="1805432"/>
                  </a:lnTo>
                  <a:lnTo>
                    <a:pt x="1431290" y="1805432"/>
                  </a:lnTo>
                  <a:lnTo>
                    <a:pt x="1414399" y="1807972"/>
                  </a:lnTo>
                  <a:lnTo>
                    <a:pt x="1406144" y="1810512"/>
                  </a:lnTo>
                  <a:lnTo>
                    <a:pt x="1405001" y="1810512"/>
                  </a:lnTo>
                  <a:lnTo>
                    <a:pt x="1404366" y="1811782"/>
                  </a:lnTo>
                  <a:lnTo>
                    <a:pt x="1404366" y="1813052"/>
                  </a:lnTo>
                  <a:lnTo>
                    <a:pt x="1404874" y="1814322"/>
                  </a:lnTo>
                  <a:lnTo>
                    <a:pt x="1441958" y="1852422"/>
                  </a:lnTo>
                  <a:lnTo>
                    <a:pt x="1445387" y="1856232"/>
                  </a:lnTo>
                  <a:lnTo>
                    <a:pt x="1447546" y="1860042"/>
                  </a:lnTo>
                  <a:lnTo>
                    <a:pt x="1449197" y="1863852"/>
                  </a:lnTo>
                  <a:lnTo>
                    <a:pt x="1449832" y="1868932"/>
                  </a:lnTo>
                  <a:lnTo>
                    <a:pt x="1449832" y="1874012"/>
                  </a:lnTo>
                  <a:lnTo>
                    <a:pt x="1426083" y="1907032"/>
                  </a:lnTo>
                  <a:lnTo>
                    <a:pt x="1413383" y="1913382"/>
                  </a:lnTo>
                  <a:lnTo>
                    <a:pt x="1399667" y="1913382"/>
                  </a:lnTo>
                  <a:lnTo>
                    <a:pt x="1395349" y="1912112"/>
                  </a:lnTo>
                  <a:lnTo>
                    <a:pt x="1391158" y="1909572"/>
                  </a:lnTo>
                  <a:lnTo>
                    <a:pt x="1387475" y="1907032"/>
                  </a:lnTo>
                  <a:lnTo>
                    <a:pt x="1350772" y="1870202"/>
                  </a:lnTo>
                  <a:lnTo>
                    <a:pt x="1349248" y="1870202"/>
                  </a:lnTo>
                  <a:lnTo>
                    <a:pt x="1344803" y="1895602"/>
                  </a:lnTo>
                  <a:lnTo>
                    <a:pt x="1345438" y="1904492"/>
                  </a:lnTo>
                  <a:lnTo>
                    <a:pt x="1359408" y="1941322"/>
                  </a:lnTo>
                  <a:lnTo>
                    <a:pt x="1390396" y="1970532"/>
                  </a:lnTo>
                  <a:lnTo>
                    <a:pt x="1429385" y="1980692"/>
                  </a:lnTo>
                  <a:lnTo>
                    <a:pt x="1437386" y="1980692"/>
                  </a:lnTo>
                  <a:lnTo>
                    <a:pt x="1443482" y="1979422"/>
                  </a:lnTo>
                  <a:lnTo>
                    <a:pt x="1455293" y="1981962"/>
                  </a:lnTo>
                  <a:lnTo>
                    <a:pt x="1460881" y="1983232"/>
                  </a:lnTo>
                  <a:lnTo>
                    <a:pt x="1466088" y="1987042"/>
                  </a:lnTo>
                  <a:lnTo>
                    <a:pt x="1471168" y="1989582"/>
                  </a:lnTo>
                  <a:lnTo>
                    <a:pt x="1475740" y="1993392"/>
                  </a:lnTo>
                  <a:lnTo>
                    <a:pt x="1670558" y="2188972"/>
                  </a:lnTo>
                  <a:lnTo>
                    <a:pt x="1675003" y="2192782"/>
                  </a:lnTo>
                  <a:lnTo>
                    <a:pt x="1679702" y="2195322"/>
                  </a:lnTo>
                  <a:lnTo>
                    <a:pt x="1684528" y="2197862"/>
                  </a:lnTo>
                  <a:lnTo>
                    <a:pt x="1689735" y="2199132"/>
                  </a:lnTo>
                  <a:lnTo>
                    <a:pt x="1705610" y="2199132"/>
                  </a:lnTo>
                  <a:lnTo>
                    <a:pt x="1735074" y="2169922"/>
                  </a:lnTo>
                  <a:lnTo>
                    <a:pt x="1735836" y="2163572"/>
                  </a:lnTo>
                  <a:lnTo>
                    <a:pt x="1735836" y="2158492"/>
                  </a:lnTo>
                  <a:close/>
                </a:path>
                <a:path w="2715895" h="3828415">
                  <a:moveTo>
                    <a:pt x="2633472" y="0"/>
                  </a:moveTo>
                  <a:lnTo>
                    <a:pt x="2592959" y="41148"/>
                  </a:lnTo>
                  <a:lnTo>
                    <a:pt x="2580259" y="34036"/>
                  </a:lnTo>
                  <a:lnTo>
                    <a:pt x="2567292" y="27813"/>
                  </a:lnTo>
                  <a:lnTo>
                    <a:pt x="2526411" y="13335"/>
                  </a:lnTo>
                  <a:lnTo>
                    <a:pt x="2482342" y="6731"/>
                  </a:lnTo>
                  <a:lnTo>
                    <a:pt x="2467229" y="6223"/>
                  </a:lnTo>
                  <a:lnTo>
                    <a:pt x="2450846" y="6731"/>
                  </a:lnTo>
                  <a:lnTo>
                    <a:pt x="2403348" y="14478"/>
                  </a:lnTo>
                  <a:lnTo>
                    <a:pt x="2359279" y="31115"/>
                  </a:lnTo>
                  <a:lnTo>
                    <a:pt x="2319655" y="54991"/>
                  </a:lnTo>
                  <a:lnTo>
                    <a:pt x="2285238" y="85852"/>
                  </a:lnTo>
                  <a:lnTo>
                    <a:pt x="2257044" y="122809"/>
                  </a:lnTo>
                  <a:lnTo>
                    <a:pt x="2235581" y="164465"/>
                  </a:lnTo>
                  <a:lnTo>
                    <a:pt x="2221992" y="210312"/>
                  </a:lnTo>
                  <a:lnTo>
                    <a:pt x="2217420" y="259461"/>
                  </a:lnTo>
                  <a:lnTo>
                    <a:pt x="2217928" y="275336"/>
                  </a:lnTo>
                  <a:lnTo>
                    <a:pt x="2224913" y="321056"/>
                  </a:lnTo>
                  <a:lnTo>
                    <a:pt x="2239645" y="363855"/>
                  </a:lnTo>
                  <a:lnTo>
                    <a:pt x="2261235" y="402590"/>
                  </a:lnTo>
                  <a:lnTo>
                    <a:pt x="2269998" y="414528"/>
                  </a:lnTo>
                  <a:lnTo>
                    <a:pt x="2321687" y="361950"/>
                  </a:lnTo>
                  <a:lnTo>
                    <a:pt x="2314702" y="350774"/>
                  </a:lnTo>
                  <a:lnTo>
                    <a:pt x="2308352" y="339090"/>
                  </a:lnTo>
                  <a:lnTo>
                    <a:pt x="2294763" y="300990"/>
                  </a:lnTo>
                  <a:lnTo>
                    <a:pt x="2290064" y="259461"/>
                  </a:lnTo>
                  <a:lnTo>
                    <a:pt x="2290572" y="245618"/>
                  </a:lnTo>
                  <a:lnTo>
                    <a:pt x="2298319" y="205232"/>
                  </a:lnTo>
                  <a:lnTo>
                    <a:pt x="2314194" y="168910"/>
                  </a:lnTo>
                  <a:lnTo>
                    <a:pt x="2337435" y="137287"/>
                  </a:lnTo>
                  <a:lnTo>
                    <a:pt x="2366772" y="111506"/>
                  </a:lnTo>
                  <a:lnTo>
                    <a:pt x="2401316" y="92710"/>
                  </a:lnTo>
                  <a:lnTo>
                    <a:pt x="2439924" y="82042"/>
                  </a:lnTo>
                  <a:lnTo>
                    <a:pt x="2467229" y="79883"/>
                  </a:lnTo>
                  <a:lnTo>
                    <a:pt x="2479802" y="80264"/>
                  </a:lnTo>
                  <a:lnTo>
                    <a:pt x="2527427" y="91059"/>
                  </a:lnTo>
                  <a:lnTo>
                    <a:pt x="2538590" y="95758"/>
                  </a:lnTo>
                  <a:lnTo>
                    <a:pt x="2508123" y="126619"/>
                  </a:lnTo>
                  <a:lnTo>
                    <a:pt x="2633091" y="127127"/>
                  </a:lnTo>
                  <a:lnTo>
                    <a:pt x="2633472" y="0"/>
                  </a:lnTo>
                  <a:close/>
                </a:path>
                <a:path w="2715895" h="3828415">
                  <a:moveTo>
                    <a:pt x="2715768" y="266446"/>
                  </a:moveTo>
                  <a:lnTo>
                    <a:pt x="2712593" y="220345"/>
                  </a:lnTo>
                  <a:lnTo>
                    <a:pt x="2701417" y="176530"/>
                  </a:lnTo>
                  <a:lnTo>
                    <a:pt x="2683129" y="136144"/>
                  </a:lnTo>
                  <a:lnTo>
                    <a:pt x="2675382" y="123444"/>
                  </a:lnTo>
                  <a:lnTo>
                    <a:pt x="2619248" y="171323"/>
                  </a:lnTo>
                  <a:lnTo>
                    <a:pt x="2625344" y="183261"/>
                  </a:lnTo>
                  <a:lnTo>
                    <a:pt x="2630665" y="195326"/>
                  </a:lnTo>
                  <a:lnTo>
                    <a:pt x="2640965" y="234315"/>
                  </a:lnTo>
                  <a:lnTo>
                    <a:pt x="2642870" y="261874"/>
                  </a:lnTo>
                  <a:lnTo>
                    <a:pt x="2642235" y="275971"/>
                  </a:lnTo>
                  <a:lnTo>
                    <a:pt x="2634615" y="314706"/>
                  </a:lnTo>
                  <a:lnTo>
                    <a:pt x="2619502" y="350012"/>
                  </a:lnTo>
                  <a:lnTo>
                    <a:pt x="2588895" y="389636"/>
                  </a:lnTo>
                  <a:lnTo>
                    <a:pt x="2548763" y="418973"/>
                  </a:lnTo>
                  <a:lnTo>
                    <a:pt x="2501773" y="436372"/>
                  </a:lnTo>
                  <a:lnTo>
                    <a:pt x="2463292" y="440182"/>
                  </a:lnTo>
                  <a:lnTo>
                    <a:pt x="2450084" y="439547"/>
                  </a:lnTo>
                  <a:lnTo>
                    <a:pt x="2439924" y="438277"/>
                  </a:lnTo>
                  <a:lnTo>
                    <a:pt x="2430272" y="436499"/>
                  </a:lnTo>
                  <a:lnTo>
                    <a:pt x="2411222" y="431419"/>
                  </a:lnTo>
                  <a:lnTo>
                    <a:pt x="2441194" y="393700"/>
                  </a:lnTo>
                  <a:lnTo>
                    <a:pt x="2316480" y="407289"/>
                  </a:lnTo>
                  <a:lnTo>
                    <a:pt x="2329815" y="533400"/>
                  </a:lnTo>
                  <a:lnTo>
                    <a:pt x="2363470" y="491236"/>
                  </a:lnTo>
                  <a:lnTo>
                    <a:pt x="2375916" y="496697"/>
                  </a:lnTo>
                  <a:lnTo>
                    <a:pt x="2415667" y="508762"/>
                  </a:lnTo>
                  <a:lnTo>
                    <a:pt x="2459736" y="513842"/>
                  </a:lnTo>
                  <a:lnTo>
                    <a:pt x="2475357" y="513715"/>
                  </a:lnTo>
                  <a:lnTo>
                    <a:pt x="2520950" y="507492"/>
                  </a:lnTo>
                  <a:lnTo>
                    <a:pt x="2563622" y="493522"/>
                  </a:lnTo>
                  <a:lnTo>
                    <a:pt x="2602992" y="472186"/>
                  </a:lnTo>
                  <a:lnTo>
                    <a:pt x="2637663" y="444373"/>
                  </a:lnTo>
                  <a:lnTo>
                    <a:pt x="2667127" y="410718"/>
                  </a:lnTo>
                  <a:lnTo>
                    <a:pt x="2690241" y="371983"/>
                  </a:lnTo>
                  <a:lnTo>
                    <a:pt x="2706497" y="328930"/>
                  </a:lnTo>
                  <a:lnTo>
                    <a:pt x="2714752" y="282194"/>
                  </a:lnTo>
                  <a:lnTo>
                    <a:pt x="2715768" y="266446"/>
                  </a:lnTo>
                  <a:close/>
                </a:path>
              </a:pathLst>
            </a:custGeom>
            <a:solidFill>
              <a:srgbClr val="FFFFFF"/>
            </a:solidFill>
          </p:spPr>
          <p:txBody>
            <a:bodyPr wrap="square" lIns="0" tIns="0" rIns="0" bIns="0" rtlCol="0"/>
            <a:lstStyle/>
            <a:p>
              <a:endParaRPr/>
            </a:p>
          </p:txBody>
        </p:sp>
      </p:grpSp>
      <p:sp>
        <p:nvSpPr>
          <p:cNvPr id="17" name="object 17"/>
          <p:cNvSpPr txBox="1"/>
          <p:nvPr/>
        </p:nvSpPr>
        <p:spPr>
          <a:xfrm>
            <a:off x="7209790" y="2166492"/>
            <a:ext cx="3538854" cy="1087755"/>
          </a:xfrm>
          <a:prstGeom prst="rect">
            <a:avLst/>
          </a:prstGeom>
        </p:spPr>
        <p:txBody>
          <a:bodyPr vert="horz" wrap="square" lIns="0" tIns="156210" rIns="0" bIns="0" rtlCol="0">
            <a:spAutoFit/>
          </a:bodyPr>
          <a:lstStyle/>
          <a:p>
            <a:pPr marL="12700">
              <a:lnSpc>
                <a:spcPct val="100000"/>
              </a:lnSpc>
              <a:spcBef>
                <a:spcPts val="1230"/>
              </a:spcBef>
            </a:pPr>
            <a:r>
              <a:rPr sz="1800" b="1" dirty="0">
                <a:solidFill>
                  <a:srgbClr val="FFFFFF"/>
                </a:solidFill>
                <a:latin typeface="Arial"/>
                <a:cs typeface="Arial"/>
              </a:rPr>
              <a:t>Supply Chain</a:t>
            </a:r>
            <a:r>
              <a:rPr sz="1800" b="1" spc="-40" dirty="0">
                <a:solidFill>
                  <a:srgbClr val="FFFFFF"/>
                </a:solidFill>
                <a:latin typeface="Arial"/>
                <a:cs typeface="Arial"/>
              </a:rPr>
              <a:t> </a:t>
            </a:r>
            <a:r>
              <a:rPr sz="1800" b="1" dirty="0">
                <a:solidFill>
                  <a:srgbClr val="FFFFFF"/>
                </a:solidFill>
                <a:latin typeface="Arial"/>
                <a:cs typeface="Arial"/>
              </a:rPr>
              <a:t>Optimization</a:t>
            </a:r>
            <a:endParaRPr sz="1800">
              <a:latin typeface="Arial"/>
              <a:cs typeface="Arial"/>
            </a:endParaRPr>
          </a:p>
          <a:p>
            <a:pPr marL="12700" marR="5080">
              <a:lnSpc>
                <a:spcPct val="100000"/>
              </a:lnSpc>
              <a:spcBef>
                <a:spcPts val="755"/>
              </a:spcBef>
            </a:pPr>
            <a:r>
              <a:rPr sz="1200" spc="-5" dirty="0">
                <a:solidFill>
                  <a:srgbClr val="F1F1F1"/>
                </a:solidFill>
                <a:latin typeface="Arial"/>
                <a:cs typeface="Arial"/>
              </a:rPr>
              <a:t>Develop an integrated approach </a:t>
            </a:r>
            <a:r>
              <a:rPr sz="1200" dirty="0">
                <a:solidFill>
                  <a:srgbClr val="F1F1F1"/>
                </a:solidFill>
                <a:latin typeface="Arial"/>
                <a:cs typeface="Arial"/>
              </a:rPr>
              <a:t>that </a:t>
            </a:r>
            <a:r>
              <a:rPr sz="1200" spc="-5" dirty="0">
                <a:solidFill>
                  <a:srgbClr val="F1F1F1"/>
                </a:solidFill>
                <a:latin typeface="Arial"/>
                <a:cs typeface="Arial"/>
              </a:rPr>
              <a:t>brings together  required competencies </a:t>
            </a:r>
            <a:r>
              <a:rPr sz="1200" dirty="0">
                <a:solidFill>
                  <a:srgbClr val="F1F1F1"/>
                </a:solidFill>
                <a:latin typeface="Arial"/>
                <a:cs typeface="Arial"/>
              </a:rPr>
              <a:t>&amp; </a:t>
            </a:r>
            <a:r>
              <a:rPr sz="1200" spc="-5" dirty="0">
                <a:solidFill>
                  <a:srgbClr val="F1F1F1"/>
                </a:solidFill>
                <a:latin typeface="Arial"/>
                <a:cs typeface="Arial"/>
              </a:rPr>
              <a:t>expertise, </a:t>
            </a:r>
            <a:r>
              <a:rPr sz="1200" dirty="0">
                <a:solidFill>
                  <a:srgbClr val="F1F1F1"/>
                </a:solidFill>
                <a:latin typeface="Arial"/>
                <a:cs typeface="Arial"/>
              </a:rPr>
              <a:t>along </a:t>
            </a:r>
            <a:r>
              <a:rPr sz="1200" spc="-5" dirty="0">
                <a:solidFill>
                  <a:srgbClr val="F1F1F1"/>
                </a:solidFill>
                <a:latin typeface="Arial"/>
                <a:cs typeface="Arial"/>
              </a:rPr>
              <a:t>with </a:t>
            </a:r>
            <a:r>
              <a:rPr sz="1200" dirty="0">
                <a:solidFill>
                  <a:srgbClr val="F1F1F1"/>
                </a:solidFill>
                <a:latin typeface="Arial"/>
                <a:cs typeface="Arial"/>
              </a:rPr>
              <a:t>buy-  </a:t>
            </a:r>
            <a:r>
              <a:rPr sz="1200" spc="-5" dirty="0">
                <a:solidFill>
                  <a:srgbClr val="F1F1F1"/>
                </a:solidFill>
                <a:latin typeface="Arial"/>
                <a:cs typeface="Arial"/>
              </a:rPr>
              <a:t>in </a:t>
            </a:r>
            <a:r>
              <a:rPr sz="1200" dirty="0">
                <a:solidFill>
                  <a:srgbClr val="F1F1F1"/>
                </a:solidFill>
                <a:latin typeface="Arial"/>
                <a:cs typeface="Arial"/>
              </a:rPr>
              <a:t>from the </a:t>
            </a:r>
            <a:r>
              <a:rPr sz="1200" spc="-5" dirty="0">
                <a:solidFill>
                  <a:srgbClr val="F1F1F1"/>
                </a:solidFill>
                <a:latin typeface="Arial"/>
                <a:cs typeface="Arial"/>
              </a:rPr>
              <a:t>executive leadership</a:t>
            </a:r>
            <a:r>
              <a:rPr sz="1200" spc="-85" dirty="0">
                <a:solidFill>
                  <a:srgbClr val="F1F1F1"/>
                </a:solidFill>
                <a:latin typeface="Arial"/>
                <a:cs typeface="Arial"/>
              </a:rPr>
              <a:t> </a:t>
            </a:r>
            <a:r>
              <a:rPr sz="1200" dirty="0">
                <a:solidFill>
                  <a:srgbClr val="F1F1F1"/>
                </a:solidFill>
                <a:latin typeface="Arial"/>
                <a:cs typeface="Arial"/>
              </a:rPr>
              <a:t>team</a:t>
            </a:r>
            <a:endParaRPr sz="1200">
              <a:latin typeface="Arial"/>
              <a:cs typeface="Arial"/>
            </a:endParaRPr>
          </a:p>
        </p:txBody>
      </p:sp>
      <p:sp>
        <p:nvSpPr>
          <p:cNvPr id="18" name="object 18"/>
          <p:cNvSpPr txBox="1"/>
          <p:nvPr/>
        </p:nvSpPr>
        <p:spPr>
          <a:xfrm>
            <a:off x="6193663" y="3805046"/>
            <a:ext cx="3996690" cy="1097280"/>
          </a:xfrm>
          <a:prstGeom prst="rect">
            <a:avLst/>
          </a:prstGeom>
        </p:spPr>
        <p:txBody>
          <a:bodyPr vert="horz" wrap="square" lIns="0" tIns="161290" rIns="0" bIns="0" rtlCol="0">
            <a:spAutoFit/>
          </a:bodyPr>
          <a:lstStyle/>
          <a:p>
            <a:pPr marL="12700">
              <a:lnSpc>
                <a:spcPct val="100000"/>
              </a:lnSpc>
              <a:spcBef>
                <a:spcPts val="1270"/>
              </a:spcBef>
            </a:pPr>
            <a:r>
              <a:rPr sz="1800" b="1" spc="-5" dirty="0">
                <a:solidFill>
                  <a:srgbClr val="FFFFFF"/>
                </a:solidFill>
                <a:latin typeface="Arial"/>
                <a:cs typeface="Arial"/>
              </a:rPr>
              <a:t>Process</a:t>
            </a:r>
            <a:r>
              <a:rPr sz="1800" b="1" spc="-65" dirty="0">
                <a:solidFill>
                  <a:srgbClr val="FFFFFF"/>
                </a:solidFill>
                <a:latin typeface="Arial"/>
                <a:cs typeface="Arial"/>
              </a:rPr>
              <a:t> </a:t>
            </a:r>
            <a:r>
              <a:rPr sz="1800" b="1" spc="-5" dirty="0">
                <a:solidFill>
                  <a:srgbClr val="FFFFFF"/>
                </a:solidFill>
                <a:latin typeface="Arial"/>
                <a:cs typeface="Arial"/>
              </a:rPr>
              <a:t>Automation</a:t>
            </a:r>
            <a:endParaRPr sz="1800">
              <a:latin typeface="Arial"/>
              <a:cs typeface="Arial"/>
            </a:endParaRPr>
          </a:p>
          <a:p>
            <a:pPr marL="12700" marR="5080">
              <a:lnSpc>
                <a:spcPct val="100000"/>
              </a:lnSpc>
              <a:spcBef>
                <a:spcPts val="785"/>
              </a:spcBef>
            </a:pPr>
            <a:r>
              <a:rPr sz="1200" dirty="0">
                <a:solidFill>
                  <a:srgbClr val="F1F1F1"/>
                </a:solidFill>
                <a:latin typeface="Arial"/>
                <a:cs typeface="Arial"/>
              </a:rPr>
              <a:t>Business leaders need to </a:t>
            </a:r>
            <a:r>
              <a:rPr sz="1200" spc="-5" dirty="0">
                <a:solidFill>
                  <a:srgbClr val="F1F1F1"/>
                </a:solidFill>
                <a:latin typeface="Arial"/>
                <a:cs typeface="Arial"/>
              </a:rPr>
              <a:t>go </a:t>
            </a:r>
            <a:r>
              <a:rPr sz="1200" dirty="0">
                <a:solidFill>
                  <a:srgbClr val="F1F1F1"/>
                </a:solidFill>
                <a:latin typeface="Arial"/>
                <a:cs typeface="Arial"/>
              </a:rPr>
              <a:t>beyond the current use of  automation to robotics, and </a:t>
            </a:r>
            <a:r>
              <a:rPr sz="1200" spc="-5" dirty="0">
                <a:solidFill>
                  <a:srgbClr val="F1F1F1"/>
                </a:solidFill>
                <a:latin typeface="Arial"/>
                <a:cs typeface="Arial"/>
              </a:rPr>
              <a:t>leverage </a:t>
            </a:r>
            <a:r>
              <a:rPr sz="1200" dirty="0">
                <a:solidFill>
                  <a:srgbClr val="F1F1F1"/>
                </a:solidFill>
                <a:latin typeface="Arial"/>
                <a:cs typeface="Arial"/>
              </a:rPr>
              <a:t>the Internet of Things  and smart machines to </a:t>
            </a:r>
            <a:r>
              <a:rPr sz="1200" spc="-5" dirty="0">
                <a:solidFill>
                  <a:srgbClr val="F1F1F1"/>
                </a:solidFill>
                <a:latin typeface="Arial"/>
                <a:cs typeface="Arial"/>
              </a:rPr>
              <a:t>build intelligent </a:t>
            </a:r>
            <a:r>
              <a:rPr sz="1200" dirty="0">
                <a:solidFill>
                  <a:srgbClr val="F1F1F1"/>
                </a:solidFill>
                <a:latin typeface="Arial"/>
                <a:cs typeface="Arial"/>
              </a:rPr>
              <a:t>business</a:t>
            </a:r>
            <a:r>
              <a:rPr sz="1200" spc="-135" dirty="0">
                <a:solidFill>
                  <a:srgbClr val="F1F1F1"/>
                </a:solidFill>
                <a:latin typeface="Arial"/>
                <a:cs typeface="Arial"/>
              </a:rPr>
              <a:t> </a:t>
            </a:r>
            <a:r>
              <a:rPr sz="1200" dirty="0">
                <a:solidFill>
                  <a:srgbClr val="F1F1F1"/>
                </a:solidFill>
                <a:latin typeface="Arial"/>
                <a:cs typeface="Arial"/>
              </a:rPr>
              <a:t>processes</a:t>
            </a:r>
            <a:endParaRPr sz="1200">
              <a:latin typeface="Arial"/>
              <a:cs typeface="Arial"/>
            </a:endParaRPr>
          </a:p>
        </p:txBody>
      </p:sp>
      <p:sp>
        <p:nvSpPr>
          <p:cNvPr id="19" name="object 19"/>
          <p:cNvSpPr txBox="1"/>
          <p:nvPr/>
        </p:nvSpPr>
        <p:spPr>
          <a:xfrm>
            <a:off x="5004942" y="5469348"/>
            <a:ext cx="4197350" cy="1068705"/>
          </a:xfrm>
          <a:prstGeom prst="rect">
            <a:avLst/>
          </a:prstGeom>
        </p:spPr>
        <p:txBody>
          <a:bodyPr vert="horz" wrap="square" lIns="0" tIns="144780" rIns="0" bIns="0" rtlCol="0">
            <a:spAutoFit/>
          </a:bodyPr>
          <a:lstStyle/>
          <a:p>
            <a:pPr marL="12700">
              <a:lnSpc>
                <a:spcPct val="100000"/>
              </a:lnSpc>
              <a:spcBef>
                <a:spcPts val="1140"/>
              </a:spcBef>
            </a:pPr>
            <a:r>
              <a:rPr sz="1800" b="1" spc="-5" dirty="0">
                <a:solidFill>
                  <a:srgbClr val="FFFFFF"/>
                </a:solidFill>
                <a:latin typeface="Arial"/>
                <a:cs typeface="Arial"/>
              </a:rPr>
              <a:t>Customer</a:t>
            </a:r>
            <a:r>
              <a:rPr sz="1800" b="1" dirty="0">
                <a:solidFill>
                  <a:srgbClr val="FFFFFF"/>
                </a:solidFill>
                <a:latin typeface="Arial"/>
                <a:cs typeface="Arial"/>
              </a:rPr>
              <a:t> </a:t>
            </a:r>
            <a:r>
              <a:rPr sz="1800" b="1" spc="-5" dirty="0">
                <a:solidFill>
                  <a:srgbClr val="FFFFFF"/>
                </a:solidFill>
                <a:latin typeface="Arial"/>
                <a:cs typeface="Arial"/>
              </a:rPr>
              <a:t>Self-Service</a:t>
            </a:r>
            <a:endParaRPr sz="1800">
              <a:latin typeface="Arial"/>
              <a:cs typeface="Arial"/>
            </a:endParaRPr>
          </a:p>
          <a:p>
            <a:pPr marL="12700" marR="5080">
              <a:lnSpc>
                <a:spcPct val="100000"/>
              </a:lnSpc>
              <a:spcBef>
                <a:spcPts val="690"/>
              </a:spcBef>
            </a:pPr>
            <a:r>
              <a:rPr sz="1200" spc="-5" dirty="0">
                <a:solidFill>
                  <a:srgbClr val="F1F1F1"/>
                </a:solidFill>
                <a:latin typeface="Arial"/>
                <a:cs typeface="Arial"/>
              </a:rPr>
              <a:t>Establish a strategy </a:t>
            </a:r>
            <a:r>
              <a:rPr sz="1200" dirty="0">
                <a:solidFill>
                  <a:srgbClr val="F1F1F1"/>
                </a:solidFill>
                <a:latin typeface="Arial"/>
                <a:cs typeface="Arial"/>
              </a:rPr>
              <a:t>to </a:t>
            </a:r>
            <a:r>
              <a:rPr sz="1200" spc="-5" dirty="0">
                <a:solidFill>
                  <a:srgbClr val="F1F1F1"/>
                </a:solidFill>
                <a:latin typeface="Arial"/>
                <a:cs typeface="Arial"/>
              </a:rPr>
              <a:t>handle </a:t>
            </a:r>
            <a:r>
              <a:rPr sz="1200" dirty="0">
                <a:solidFill>
                  <a:srgbClr val="F1F1F1"/>
                </a:solidFill>
                <a:latin typeface="Arial"/>
                <a:cs typeface="Arial"/>
              </a:rPr>
              <a:t>self-service </a:t>
            </a:r>
            <a:r>
              <a:rPr sz="1200" spc="-5" dirty="0">
                <a:solidFill>
                  <a:srgbClr val="F1F1F1"/>
                </a:solidFill>
                <a:latin typeface="Arial"/>
                <a:cs typeface="Arial"/>
              </a:rPr>
              <a:t>technologies, which  </a:t>
            </a:r>
            <a:r>
              <a:rPr sz="1200" dirty="0">
                <a:solidFill>
                  <a:srgbClr val="F1F1F1"/>
                </a:solidFill>
                <a:latin typeface="Arial"/>
                <a:cs typeface="Arial"/>
              </a:rPr>
              <a:t>must be </a:t>
            </a:r>
            <a:r>
              <a:rPr sz="1200" spc="-5" dirty="0">
                <a:solidFill>
                  <a:srgbClr val="F1F1F1"/>
                </a:solidFill>
                <a:latin typeface="Arial"/>
                <a:cs typeface="Arial"/>
              </a:rPr>
              <a:t>continuously updated </a:t>
            </a:r>
            <a:r>
              <a:rPr sz="1200" dirty="0">
                <a:solidFill>
                  <a:srgbClr val="F1F1F1"/>
                </a:solidFill>
                <a:latin typeface="Arial"/>
                <a:cs typeface="Arial"/>
              </a:rPr>
              <a:t>and based on the customer’s  </a:t>
            </a:r>
            <a:r>
              <a:rPr sz="1200" spc="-5" dirty="0">
                <a:solidFill>
                  <a:srgbClr val="F1F1F1"/>
                </a:solidFill>
                <a:latin typeface="Arial"/>
                <a:cs typeface="Arial"/>
              </a:rPr>
              <a:t>perspective and</a:t>
            </a:r>
            <a:r>
              <a:rPr sz="1200" spc="-50" dirty="0">
                <a:solidFill>
                  <a:srgbClr val="F1F1F1"/>
                </a:solidFill>
                <a:latin typeface="Arial"/>
                <a:cs typeface="Arial"/>
              </a:rPr>
              <a:t> </a:t>
            </a:r>
            <a:r>
              <a:rPr sz="1200" spc="-5" dirty="0">
                <a:solidFill>
                  <a:srgbClr val="F1F1F1"/>
                </a:solidFill>
                <a:latin typeface="Arial"/>
                <a:cs typeface="Arial"/>
              </a:rPr>
              <a:t>experience</a:t>
            </a:r>
            <a:endParaRPr sz="1200">
              <a:latin typeface="Arial"/>
              <a:cs typeface="Arial"/>
            </a:endParaRPr>
          </a:p>
        </p:txBody>
      </p:sp>
      <p:sp>
        <p:nvSpPr>
          <p:cNvPr id="20" name="object 20"/>
          <p:cNvSpPr txBox="1"/>
          <p:nvPr/>
        </p:nvSpPr>
        <p:spPr>
          <a:xfrm>
            <a:off x="598728" y="1027303"/>
            <a:ext cx="4180840" cy="2494915"/>
          </a:xfrm>
          <a:prstGeom prst="rect">
            <a:avLst/>
          </a:prstGeom>
        </p:spPr>
        <p:txBody>
          <a:bodyPr vert="horz" wrap="square" lIns="0" tIns="12700" rIns="0" bIns="0" rtlCol="0">
            <a:spAutoFit/>
          </a:bodyPr>
          <a:lstStyle/>
          <a:p>
            <a:pPr marL="12700" marR="5080">
              <a:lnSpc>
                <a:spcPct val="100000"/>
              </a:lnSpc>
              <a:spcBef>
                <a:spcPts val="100"/>
              </a:spcBef>
            </a:pPr>
            <a:r>
              <a:rPr sz="5400" b="1" spc="-5" dirty="0">
                <a:solidFill>
                  <a:srgbClr val="FFFFFF"/>
                </a:solidFill>
                <a:latin typeface="Arial"/>
                <a:cs typeface="Arial"/>
              </a:rPr>
              <a:t>Cost  </a:t>
            </a:r>
            <a:r>
              <a:rPr sz="5400" b="1" dirty="0">
                <a:solidFill>
                  <a:srgbClr val="FFFFFF"/>
                </a:solidFill>
                <a:latin typeface="Arial"/>
                <a:cs typeface="Arial"/>
              </a:rPr>
              <a:t>Optimization  </a:t>
            </a:r>
            <a:r>
              <a:rPr sz="5400" b="1" spc="-40" dirty="0">
                <a:solidFill>
                  <a:srgbClr val="FFFFFF"/>
                </a:solidFill>
                <a:latin typeface="Arial"/>
                <a:cs typeface="Arial"/>
              </a:rPr>
              <a:t>Techniques</a:t>
            </a:r>
            <a:endParaRPr sz="5400">
              <a:latin typeface="Arial"/>
              <a:cs typeface="Arial"/>
            </a:endParaRPr>
          </a:p>
        </p:txBody>
      </p:sp>
      <p:sp>
        <p:nvSpPr>
          <p:cNvPr id="21" name="object 21"/>
          <p:cNvSpPr txBox="1"/>
          <p:nvPr/>
        </p:nvSpPr>
        <p:spPr>
          <a:xfrm>
            <a:off x="289356" y="359155"/>
            <a:ext cx="229870" cy="269240"/>
          </a:xfrm>
          <a:prstGeom prst="rect">
            <a:avLst/>
          </a:prstGeom>
        </p:spPr>
        <p:txBody>
          <a:bodyPr vert="horz" wrap="square" lIns="0" tIns="12065" rIns="0" bIns="0" rtlCol="0">
            <a:spAutoFit/>
          </a:bodyPr>
          <a:lstStyle/>
          <a:p>
            <a:pPr marL="12700">
              <a:lnSpc>
                <a:spcPct val="100000"/>
              </a:lnSpc>
              <a:spcBef>
                <a:spcPts val="95"/>
              </a:spcBef>
            </a:pPr>
            <a:r>
              <a:rPr sz="1600" b="1" spc="-90" dirty="0">
                <a:solidFill>
                  <a:srgbClr val="FFFFFF"/>
                </a:solidFill>
                <a:latin typeface="Arial"/>
                <a:cs typeface="Arial"/>
              </a:rPr>
              <a:t>11</a:t>
            </a:r>
            <a:endParaRPr sz="16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FB1B4CB8-0532-458A-BF08-54DFAD852D4B}"/>
              </a:ext>
            </a:extLst>
          </p:cNvPr>
          <p:cNvSpPr txBox="1"/>
          <p:nvPr/>
        </p:nvSpPr>
        <p:spPr>
          <a:xfrm>
            <a:off x="333552" y="342391"/>
            <a:ext cx="1530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2</a:t>
            </a:r>
            <a:endParaRPr sz="1800">
              <a:latin typeface="Arial"/>
              <a:cs typeface="Arial"/>
            </a:endParaRPr>
          </a:p>
        </p:txBody>
      </p:sp>
      <p:grpSp>
        <p:nvGrpSpPr>
          <p:cNvPr id="6" name="object 3">
            <a:extLst>
              <a:ext uri="{FF2B5EF4-FFF2-40B4-BE49-F238E27FC236}">
                <a16:creationId xmlns:a16="http://schemas.microsoft.com/office/drawing/2014/main" id="{19D743F6-370A-47BC-8B51-6AF0B159593E}"/>
              </a:ext>
            </a:extLst>
          </p:cNvPr>
          <p:cNvGrpSpPr/>
          <p:nvPr/>
        </p:nvGrpSpPr>
        <p:grpSpPr>
          <a:xfrm>
            <a:off x="4687703" y="0"/>
            <a:ext cx="2065020" cy="4660265"/>
            <a:chOff x="4753355" y="0"/>
            <a:chExt cx="2065020" cy="4660265"/>
          </a:xfrm>
        </p:grpSpPr>
        <p:sp>
          <p:nvSpPr>
            <p:cNvPr id="7" name="object 4">
              <a:extLst>
                <a:ext uri="{FF2B5EF4-FFF2-40B4-BE49-F238E27FC236}">
                  <a16:creationId xmlns:a16="http://schemas.microsoft.com/office/drawing/2014/main" id="{D96C8E68-7806-49FE-BBAB-3F1F480843B0}"/>
                </a:ext>
              </a:extLst>
            </p:cNvPr>
            <p:cNvSpPr/>
            <p:nvPr/>
          </p:nvSpPr>
          <p:spPr>
            <a:xfrm>
              <a:off x="4875657" y="0"/>
              <a:ext cx="76200" cy="4660265"/>
            </a:xfrm>
            <a:custGeom>
              <a:avLst/>
              <a:gdLst/>
              <a:ahLst/>
              <a:cxnLst/>
              <a:rect l="l" t="t" r="r" b="b"/>
              <a:pathLst>
                <a:path w="76200" h="4660265">
                  <a:moveTo>
                    <a:pt x="31750" y="4585350"/>
                  </a:moveTo>
                  <a:lnTo>
                    <a:pt x="23252" y="4587071"/>
                  </a:lnTo>
                  <a:lnTo>
                    <a:pt x="11144" y="4595256"/>
                  </a:lnTo>
                  <a:lnTo>
                    <a:pt x="2988" y="4607371"/>
                  </a:lnTo>
                  <a:lnTo>
                    <a:pt x="0" y="4622165"/>
                  </a:lnTo>
                  <a:lnTo>
                    <a:pt x="2988" y="4637012"/>
                  </a:lnTo>
                  <a:lnTo>
                    <a:pt x="11144" y="4649120"/>
                  </a:lnTo>
                  <a:lnTo>
                    <a:pt x="23252" y="4657276"/>
                  </a:lnTo>
                  <a:lnTo>
                    <a:pt x="38100" y="4660265"/>
                  </a:lnTo>
                  <a:lnTo>
                    <a:pt x="52947" y="4657276"/>
                  </a:lnTo>
                  <a:lnTo>
                    <a:pt x="65055" y="4649120"/>
                  </a:lnTo>
                  <a:lnTo>
                    <a:pt x="73211" y="4637012"/>
                  </a:lnTo>
                  <a:lnTo>
                    <a:pt x="76200" y="4622165"/>
                  </a:lnTo>
                  <a:lnTo>
                    <a:pt x="31750" y="4622165"/>
                  </a:lnTo>
                  <a:lnTo>
                    <a:pt x="31750" y="4585350"/>
                  </a:lnTo>
                  <a:close/>
                </a:path>
                <a:path w="76200" h="4660265">
                  <a:moveTo>
                    <a:pt x="38100" y="4584065"/>
                  </a:moveTo>
                  <a:lnTo>
                    <a:pt x="31750" y="4585350"/>
                  </a:lnTo>
                  <a:lnTo>
                    <a:pt x="31750" y="4622165"/>
                  </a:lnTo>
                  <a:lnTo>
                    <a:pt x="44450" y="4622165"/>
                  </a:lnTo>
                  <a:lnTo>
                    <a:pt x="44450" y="4585350"/>
                  </a:lnTo>
                  <a:lnTo>
                    <a:pt x="38100" y="4584065"/>
                  </a:lnTo>
                  <a:close/>
                </a:path>
                <a:path w="76200" h="4660265">
                  <a:moveTo>
                    <a:pt x="44450" y="4585350"/>
                  </a:moveTo>
                  <a:lnTo>
                    <a:pt x="44450" y="4622165"/>
                  </a:lnTo>
                  <a:lnTo>
                    <a:pt x="76200" y="4622165"/>
                  </a:lnTo>
                  <a:lnTo>
                    <a:pt x="73211" y="4607371"/>
                  </a:lnTo>
                  <a:lnTo>
                    <a:pt x="65055" y="4595256"/>
                  </a:lnTo>
                  <a:lnTo>
                    <a:pt x="52947" y="4587071"/>
                  </a:lnTo>
                  <a:lnTo>
                    <a:pt x="44450" y="4585350"/>
                  </a:lnTo>
                  <a:close/>
                </a:path>
                <a:path w="76200" h="4660265">
                  <a:moveTo>
                    <a:pt x="44450" y="4571365"/>
                  </a:moveTo>
                  <a:lnTo>
                    <a:pt x="31750" y="4571365"/>
                  </a:lnTo>
                  <a:lnTo>
                    <a:pt x="31750" y="4585350"/>
                  </a:lnTo>
                  <a:lnTo>
                    <a:pt x="38100" y="4584065"/>
                  </a:lnTo>
                  <a:lnTo>
                    <a:pt x="44450" y="4584065"/>
                  </a:lnTo>
                  <a:lnTo>
                    <a:pt x="44450" y="4571365"/>
                  </a:lnTo>
                  <a:close/>
                </a:path>
                <a:path w="76200" h="4660265">
                  <a:moveTo>
                    <a:pt x="44450" y="4584065"/>
                  </a:moveTo>
                  <a:lnTo>
                    <a:pt x="38100" y="4584065"/>
                  </a:lnTo>
                  <a:lnTo>
                    <a:pt x="44450" y="4585350"/>
                  </a:lnTo>
                  <a:lnTo>
                    <a:pt x="44450" y="4584065"/>
                  </a:lnTo>
                  <a:close/>
                </a:path>
                <a:path w="76200" h="4660265">
                  <a:moveTo>
                    <a:pt x="44450" y="4520565"/>
                  </a:moveTo>
                  <a:lnTo>
                    <a:pt x="31750" y="4520565"/>
                  </a:lnTo>
                  <a:lnTo>
                    <a:pt x="31750" y="4533265"/>
                  </a:lnTo>
                  <a:lnTo>
                    <a:pt x="44450" y="4533265"/>
                  </a:lnTo>
                  <a:lnTo>
                    <a:pt x="44450" y="4520565"/>
                  </a:lnTo>
                  <a:close/>
                </a:path>
                <a:path w="76200" h="4660265">
                  <a:moveTo>
                    <a:pt x="44450" y="4431665"/>
                  </a:moveTo>
                  <a:lnTo>
                    <a:pt x="31750" y="4431665"/>
                  </a:lnTo>
                  <a:lnTo>
                    <a:pt x="31750" y="4482465"/>
                  </a:lnTo>
                  <a:lnTo>
                    <a:pt x="44450" y="4482465"/>
                  </a:lnTo>
                  <a:lnTo>
                    <a:pt x="44450" y="4431665"/>
                  </a:lnTo>
                  <a:close/>
                </a:path>
                <a:path w="76200" h="4660265">
                  <a:moveTo>
                    <a:pt x="44450" y="4380865"/>
                  </a:moveTo>
                  <a:lnTo>
                    <a:pt x="31750" y="4380865"/>
                  </a:lnTo>
                  <a:lnTo>
                    <a:pt x="31750" y="4393565"/>
                  </a:lnTo>
                  <a:lnTo>
                    <a:pt x="44450" y="4393565"/>
                  </a:lnTo>
                  <a:lnTo>
                    <a:pt x="44450" y="4380865"/>
                  </a:lnTo>
                  <a:close/>
                </a:path>
                <a:path w="76200" h="4660265">
                  <a:moveTo>
                    <a:pt x="44450" y="4291965"/>
                  </a:moveTo>
                  <a:lnTo>
                    <a:pt x="31750" y="4291965"/>
                  </a:lnTo>
                  <a:lnTo>
                    <a:pt x="31750" y="4342765"/>
                  </a:lnTo>
                  <a:lnTo>
                    <a:pt x="44450" y="4342765"/>
                  </a:lnTo>
                  <a:lnTo>
                    <a:pt x="44450" y="4291965"/>
                  </a:lnTo>
                  <a:close/>
                </a:path>
                <a:path w="76200" h="4660265">
                  <a:moveTo>
                    <a:pt x="44450" y="4241165"/>
                  </a:moveTo>
                  <a:lnTo>
                    <a:pt x="31750" y="4241165"/>
                  </a:lnTo>
                  <a:lnTo>
                    <a:pt x="31750" y="4253865"/>
                  </a:lnTo>
                  <a:lnTo>
                    <a:pt x="44450" y="4253865"/>
                  </a:lnTo>
                  <a:lnTo>
                    <a:pt x="44450" y="4241165"/>
                  </a:lnTo>
                  <a:close/>
                </a:path>
                <a:path w="76200" h="4660265">
                  <a:moveTo>
                    <a:pt x="44450" y="4152265"/>
                  </a:moveTo>
                  <a:lnTo>
                    <a:pt x="31750" y="4152265"/>
                  </a:lnTo>
                  <a:lnTo>
                    <a:pt x="31750" y="4203065"/>
                  </a:lnTo>
                  <a:lnTo>
                    <a:pt x="44450" y="4203065"/>
                  </a:lnTo>
                  <a:lnTo>
                    <a:pt x="44450" y="4152265"/>
                  </a:lnTo>
                  <a:close/>
                </a:path>
                <a:path w="76200" h="4660265">
                  <a:moveTo>
                    <a:pt x="44450" y="4101465"/>
                  </a:moveTo>
                  <a:lnTo>
                    <a:pt x="31750" y="4101465"/>
                  </a:lnTo>
                  <a:lnTo>
                    <a:pt x="31750" y="4114165"/>
                  </a:lnTo>
                  <a:lnTo>
                    <a:pt x="44450" y="4114165"/>
                  </a:lnTo>
                  <a:lnTo>
                    <a:pt x="44450" y="4101465"/>
                  </a:lnTo>
                  <a:close/>
                </a:path>
                <a:path w="76200" h="4660265">
                  <a:moveTo>
                    <a:pt x="44450" y="4012565"/>
                  </a:moveTo>
                  <a:lnTo>
                    <a:pt x="31750" y="4012565"/>
                  </a:lnTo>
                  <a:lnTo>
                    <a:pt x="31750" y="4063365"/>
                  </a:lnTo>
                  <a:lnTo>
                    <a:pt x="44450" y="4063365"/>
                  </a:lnTo>
                  <a:lnTo>
                    <a:pt x="44450" y="4012565"/>
                  </a:lnTo>
                  <a:close/>
                </a:path>
                <a:path w="76200" h="4660265">
                  <a:moveTo>
                    <a:pt x="44450" y="3961765"/>
                  </a:moveTo>
                  <a:lnTo>
                    <a:pt x="31750" y="3961765"/>
                  </a:lnTo>
                  <a:lnTo>
                    <a:pt x="31750" y="3974465"/>
                  </a:lnTo>
                  <a:lnTo>
                    <a:pt x="44450" y="3974465"/>
                  </a:lnTo>
                  <a:lnTo>
                    <a:pt x="44450" y="3961765"/>
                  </a:lnTo>
                  <a:close/>
                </a:path>
                <a:path w="76200" h="4660265">
                  <a:moveTo>
                    <a:pt x="44450" y="3872865"/>
                  </a:moveTo>
                  <a:lnTo>
                    <a:pt x="31750" y="3872865"/>
                  </a:lnTo>
                  <a:lnTo>
                    <a:pt x="31750" y="3923665"/>
                  </a:lnTo>
                  <a:lnTo>
                    <a:pt x="44450" y="3923665"/>
                  </a:lnTo>
                  <a:lnTo>
                    <a:pt x="44450" y="3872865"/>
                  </a:lnTo>
                  <a:close/>
                </a:path>
                <a:path w="76200" h="4660265">
                  <a:moveTo>
                    <a:pt x="44450" y="3822065"/>
                  </a:moveTo>
                  <a:lnTo>
                    <a:pt x="31750" y="3822065"/>
                  </a:lnTo>
                  <a:lnTo>
                    <a:pt x="31750" y="3834765"/>
                  </a:lnTo>
                  <a:lnTo>
                    <a:pt x="44450" y="3834765"/>
                  </a:lnTo>
                  <a:lnTo>
                    <a:pt x="44450" y="3822065"/>
                  </a:lnTo>
                  <a:close/>
                </a:path>
                <a:path w="76200" h="4660265">
                  <a:moveTo>
                    <a:pt x="44450" y="3733165"/>
                  </a:moveTo>
                  <a:lnTo>
                    <a:pt x="31750" y="3733165"/>
                  </a:lnTo>
                  <a:lnTo>
                    <a:pt x="31750" y="3783965"/>
                  </a:lnTo>
                  <a:lnTo>
                    <a:pt x="44450" y="3783965"/>
                  </a:lnTo>
                  <a:lnTo>
                    <a:pt x="44450" y="3733165"/>
                  </a:lnTo>
                  <a:close/>
                </a:path>
                <a:path w="76200" h="4660265">
                  <a:moveTo>
                    <a:pt x="44450" y="3682365"/>
                  </a:moveTo>
                  <a:lnTo>
                    <a:pt x="31750" y="3682365"/>
                  </a:lnTo>
                  <a:lnTo>
                    <a:pt x="31750" y="3695065"/>
                  </a:lnTo>
                  <a:lnTo>
                    <a:pt x="44450" y="3695065"/>
                  </a:lnTo>
                  <a:lnTo>
                    <a:pt x="44450" y="3682365"/>
                  </a:lnTo>
                  <a:close/>
                </a:path>
                <a:path w="76200" h="4660265">
                  <a:moveTo>
                    <a:pt x="44450" y="3593465"/>
                  </a:moveTo>
                  <a:lnTo>
                    <a:pt x="31750" y="3593465"/>
                  </a:lnTo>
                  <a:lnTo>
                    <a:pt x="31750" y="3644265"/>
                  </a:lnTo>
                  <a:lnTo>
                    <a:pt x="44450" y="3644265"/>
                  </a:lnTo>
                  <a:lnTo>
                    <a:pt x="44450" y="3593465"/>
                  </a:lnTo>
                  <a:close/>
                </a:path>
                <a:path w="76200" h="4660265">
                  <a:moveTo>
                    <a:pt x="44450" y="3542665"/>
                  </a:moveTo>
                  <a:lnTo>
                    <a:pt x="31750" y="3542665"/>
                  </a:lnTo>
                  <a:lnTo>
                    <a:pt x="31750" y="3555365"/>
                  </a:lnTo>
                  <a:lnTo>
                    <a:pt x="44450" y="3555365"/>
                  </a:lnTo>
                  <a:lnTo>
                    <a:pt x="44450" y="3542665"/>
                  </a:lnTo>
                  <a:close/>
                </a:path>
                <a:path w="76200" h="4660265">
                  <a:moveTo>
                    <a:pt x="44450" y="3453765"/>
                  </a:moveTo>
                  <a:lnTo>
                    <a:pt x="31750" y="3453765"/>
                  </a:lnTo>
                  <a:lnTo>
                    <a:pt x="31750" y="3504565"/>
                  </a:lnTo>
                  <a:lnTo>
                    <a:pt x="44450" y="3504565"/>
                  </a:lnTo>
                  <a:lnTo>
                    <a:pt x="44450" y="3453765"/>
                  </a:lnTo>
                  <a:close/>
                </a:path>
                <a:path w="76200" h="4660265">
                  <a:moveTo>
                    <a:pt x="44450" y="3402965"/>
                  </a:moveTo>
                  <a:lnTo>
                    <a:pt x="31750" y="3402965"/>
                  </a:lnTo>
                  <a:lnTo>
                    <a:pt x="31750" y="3415665"/>
                  </a:lnTo>
                  <a:lnTo>
                    <a:pt x="44450" y="3415665"/>
                  </a:lnTo>
                  <a:lnTo>
                    <a:pt x="44450" y="3402965"/>
                  </a:lnTo>
                  <a:close/>
                </a:path>
                <a:path w="76200" h="4660265">
                  <a:moveTo>
                    <a:pt x="44450" y="3314065"/>
                  </a:moveTo>
                  <a:lnTo>
                    <a:pt x="31750" y="3314065"/>
                  </a:lnTo>
                  <a:lnTo>
                    <a:pt x="31750" y="3364865"/>
                  </a:lnTo>
                  <a:lnTo>
                    <a:pt x="44450" y="3364865"/>
                  </a:lnTo>
                  <a:lnTo>
                    <a:pt x="44450" y="3314065"/>
                  </a:lnTo>
                  <a:close/>
                </a:path>
                <a:path w="76200" h="4660265">
                  <a:moveTo>
                    <a:pt x="44450" y="3263265"/>
                  </a:moveTo>
                  <a:lnTo>
                    <a:pt x="31750" y="3263265"/>
                  </a:lnTo>
                  <a:lnTo>
                    <a:pt x="31750" y="3275965"/>
                  </a:lnTo>
                  <a:lnTo>
                    <a:pt x="44450" y="3275965"/>
                  </a:lnTo>
                  <a:lnTo>
                    <a:pt x="44450" y="3263265"/>
                  </a:lnTo>
                  <a:close/>
                </a:path>
                <a:path w="76200" h="4660265">
                  <a:moveTo>
                    <a:pt x="44450" y="3174365"/>
                  </a:moveTo>
                  <a:lnTo>
                    <a:pt x="31750" y="3174365"/>
                  </a:lnTo>
                  <a:lnTo>
                    <a:pt x="31750" y="3225165"/>
                  </a:lnTo>
                  <a:lnTo>
                    <a:pt x="44450" y="3225165"/>
                  </a:lnTo>
                  <a:lnTo>
                    <a:pt x="44450" y="3174365"/>
                  </a:lnTo>
                  <a:close/>
                </a:path>
                <a:path w="76200" h="4660265">
                  <a:moveTo>
                    <a:pt x="44450" y="3123565"/>
                  </a:moveTo>
                  <a:lnTo>
                    <a:pt x="31750" y="3123565"/>
                  </a:lnTo>
                  <a:lnTo>
                    <a:pt x="31750" y="3136265"/>
                  </a:lnTo>
                  <a:lnTo>
                    <a:pt x="44450" y="3136265"/>
                  </a:lnTo>
                  <a:lnTo>
                    <a:pt x="44450" y="3123565"/>
                  </a:lnTo>
                  <a:close/>
                </a:path>
                <a:path w="76200" h="4660265">
                  <a:moveTo>
                    <a:pt x="44450" y="3034665"/>
                  </a:moveTo>
                  <a:lnTo>
                    <a:pt x="31750" y="3034665"/>
                  </a:lnTo>
                  <a:lnTo>
                    <a:pt x="31750" y="3085465"/>
                  </a:lnTo>
                  <a:lnTo>
                    <a:pt x="44450" y="3085465"/>
                  </a:lnTo>
                  <a:lnTo>
                    <a:pt x="44450" y="3034665"/>
                  </a:lnTo>
                  <a:close/>
                </a:path>
                <a:path w="76200" h="4660265">
                  <a:moveTo>
                    <a:pt x="44450" y="2983865"/>
                  </a:moveTo>
                  <a:lnTo>
                    <a:pt x="31750" y="2983865"/>
                  </a:lnTo>
                  <a:lnTo>
                    <a:pt x="31750" y="2996565"/>
                  </a:lnTo>
                  <a:lnTo>
                    <a:pt x="44450" y="2996565"/>
                  </a:lnTo>
                  <a:lnTo>
                    <a:pt x="44450" y="2983865"/>
                  </a:lnTo>
                  <a:close/>
                </a:path>
                <a:path w="76200" h="4660265">
                  <a:moveTo>
                    <a:pt x="44450" y="2894965"/>
                  </a:moveTo>
                  <a:lnTo>
                    <a:pt x="31750" y="2894965"/>
                  </a:lnTo>
                  <a:lnTo>
                    <a:pt x="31750" y="2945765"/>
                  </a:lnTo>
                  <a:lnTo>
                    <a:pt x="44450" y="2945765"/>
                  </a:lnTo>
                  <a:lnTo>
                    <a:pt x="44450" y="2894965"/>
                  </a:lnTo>
                  <a:close/>
                </a:path>
                <a:path w="76200" h="4660265">
                  <a:moveTo>
                    <a:pt x="44450" y="2844165"/>
                  </a:moveTo>
                  <a:lnTo>
                    <a:pt x="31750" y="2844165"/>
                  </a:lnTo>
                  <a:lnTo>
                    <a:pt x="31750" y="2856865"/>
                  </a:lnTo>
                  <a:lnTo>
                    <a:pt x="44450" y="2856865"/>
                  </a:lnTo>
                  <a:lnTo>
                    <a:pt x="44450" y="2844165"/>
                  </a:lnTo>
                  <a:close/>
                </a:path>
                <a:path w="76200" h="4660265">
                  <a:moveTo>
                    <a:pt x="44450" y="2755265"/>
                  </a:moveTo>
                  <a:lnTo>
                    <a:pt x="31750" y="2755265"/>
                  </a:lnTo>
                  <a:lnTo>
                    <a:pt x="31750" y="2806065"/>
                  </a:lnTo>
                  <a:lnTo>
                    <a:pt x="44450" y="2806065"/>
                  </a:lnTo>
                  <a:lnTo>
                    <a:pt x="44450" y="2755265"/>
                  </a:lnTo>
                  <a:close/>
                </a:path>
                <a:path w="76200" h="4660265">
                  <a:moveTo>
                    <a:pt x="44450" y="2704465"/>
                  </a:moveTo>
                  <a:lnTo>
                    <a:pt x="31750" y="2704465"/>
                  </a:lnTo>
                  <a:lnTo>
                    <a:pt x="31750" y="2717165"/>
                  </a:lnTo>
                  <a:lnTo>
                    <a:pt x="44450" y="2717165"/>
                  </a:lnTo>
                  <a:lnTo>
                    <a:pt x="44450" y="2704465"/>
                  </a:lnTo>
                  <a:close/>
                </a:path>
                <a:path w="76200" h="4660265">
                  <a:moveTo>
                    <a:pt x="44450" y="2615565"/>
                  </a:moveTo>
                  <a:lnTo>
                    <a:pt x="31750" y="2615565"/>
                  </a:lnTo>
                  <a:lnTo>
                    <a:pt x="31750" y="2666365"/>
                  </a:lnTo>
                  <a:lnTo>
                    <a:pt x="44450" y="2666365"/>
                  </a:lnTo>
                  <a:lnTo>
                    <a:pt x="44450" y="2615565"/>
                  </a:lnTo>
                  <a:close/>
                </a:path>
                <a:path w="76200" h="4660265">
                  <a:moveTo>
                    <a:pt x="44450" y="2564765"/>
                  </a:moveTo>
                  <a:lnTo>
                    <a:pt x="31750" y="2564765"/>
                  </a:lnTo>
                  <a:lnTo>
                    <a:pt x="31750" y="2577465"/>
                  </a:lnTo>
                  <a:lnTo>
                    <a:pt x="44450" y="2577465"/>
                  </a:lnTo>
                  <a:lnTo>
                    <a:pt x="44450" y="2564765"/>
                  </a:lnTo>
                  <a:close/>
                </a:path>
                <a:path w="76200" h="4660265">
                  <a:moveTo>
                    <a:pt x="44450" y="2475865"/>
                  </a:moveTo>
                  <a:lnTo>
                    <a:pt x="31750" y="2475865"/>
                  </a:lnTo>
                  <a:lnTo>
                    <a:pt x="31750" y="2526665"/>
                  </a:lnTo>
                  <a:lnTo>
                    <a:pt x="44450" y="2526665"/>
                  </a:lnTo>
                  <a:lnTo>
                    <a:pt x="44450" y="2475865"/>
                  </a:lnTo>
                  <a:close/>
                </a:path>
                <a:path w="76200" h="4660265">
                  <a:moveTo>
                    <a:pt x="44450" y="2425065"/>
                  </a:moveTo>
                  <a:lnTo>
                    <a:pt x="31750" y="2425065"/>
                  </a:lnTo>
                  <a:lnTo>
                    <a:pt x="31750" y="2437765"/>
                  </a:lnTo>
                  <a:lnTo>
                    <a:pt x="44450" y="2437765"/>
                  </a:lnTo>
                  <a:lnTo>
                    <a:pt x="44450" y="2425065"/>
                  </a:lnTo>
                  <a:close/>
                </a:path>
                <a:path w="76200" h="4660265">
                  <a:moveTo>
                    <a:pt x="44450" y="2336165"/>
                  </a:moveTo>
                  <a:lnTo>
                    <a:pt x="31750" y="2336165"/>
                  </a:lnTo>
                  <a:lnTo>
                    <a:pt x="31750" y="2386965"/>
                  </a:lnTo>
                  <a:lnTo>
                    <a:pt x="44450" y="2386965"/>
                  </a:lnTo>
                  <a:lnTo>
                    <a:pt x="44450" y="2336165"/>
                  </a:lnTo>
                  <a:close/>
                </a:path>
                <a:path w="76200" h="4660265">
                  <a:moveTo>
                    <a:pt x="44450" y="2285365"/>
                  </a:moveTo>
                  <a:lnTo>
                    <a:pt x="31750" y="2285365"/>
                  </a:lnTo>
                  <a:lnTo>
                    <a:pt x="31750" y="2298065"/>
                  </a:lnTo>
                  <a:lnTo>
                    <a:pt x="44450" y="2298065"/>
                  </a:lnTo>
                  <a:lnTo>
                    <a:pt x="44450" y="2285365"/>
                  </a:lnTo>
                  <a:close/>
                </a:path>
                <a:path w="76200" h="4660265">
                  <a:moveTo>
                    <a:pt x="44450" y="2196465"/>
                  </a:moveTo>
                  <a:lnTo>
                    <a:pt x="31750" y="2196465"/>
                  </a:lnTo>
                  <a:lnTo>
                    <a:pt x="31750" y="2247265"/>
                  </a:lnTo>
                  <a:lnTo>
                    <a:pt x="44450" y="2247265"/>
                  </a:lnTo>
                  <a:lnTo>
                    <a:pt x="44450" y="2196465"/>
                  </a:lnTo>
                  <a:close/>
                </a:path>
                <a:path w="76200" h="4660265">
                  <a:moveTo>
                    <a:pt x="44450" y="2145665"/>
                  </a:moveTo>
                  <a:lnTo>
                    <a:pt x="31750" y="2145665"/>
                  </a:lnTo>
                  <a:lnTo>
                    <a:pt x="31750" y="2158365"/>
                  </a:lnTo>
                  <a:lnTo>
                    <a:pt x="44450" y="2158365"/>
                  </a:lnTo>
                  <a:lnTo>
                    <a:pt x="44450" y="2145665"/>
                  </a:lnTo>
                  <a:close/>
                </a:path>
                <a:path w="76200" h="4660265">
                  <a:moveTo>
                    <a:pt x="44450" y="2056764"/>
                  </a:moveTo>
                  <a:lnTo>
                    <a:pt x="31750" y="2056764"/>
                  </a:lnTo>
                  <a:lnTo>
                    <a:pt x="31750" y="2107565"/>
                  </a:lnTo>
                  <a:lnTo>
                    <a:pt x="44450" y="2107565"/>
                  </a:lnTo>
                  <a:lnTo>
                    <a:pt x="44450" y="2056764"/>
                  </a:lnTo>
                  <a:close/>
                </a:path>
                <a:path w="76200" h="4660265">
                  <a:moveTo>
                    <a:pt x="44450" y="2005964"/>
                  </a:moveTo>
                  <a:lnTo>
                    <a:pt x="31750" y="2005964"/>
                  </a:lnTo>
                  <a:lnTo>
                    <a:pt x="31750" y="2018664"/>
                  </a:lnTo>
                  <a:lnTo>
                    <a:pt x="44450" y="2018664"/>
                  </a:lnTo>
                  <a:lnTo>
                    <a:pt x="44450" y="2005964"/>
                  </a:lnTo>
                  <a:close/>
                </a:path>
                <a:path w="76200" h="4660265">
                  <a:moveTo>
                    <a:pt x="44450" y="1917064"/>
                  </a:moveTo>
                  <a:lnTo>
                    <a:pt x="31750" y="1917064"/>
                  </a:lnTo>
                  <a:lnTo>
                    <a:pt x="31750" y="1967864"/>
                  </a:lnTo>
                  <a:lnTo>
                    <a:pt x="44450" y="1967864"/>
                  </a:lnTo>
                  <a:lnTo>
                    <a:pt x="44450" y="1917064"/>
                  </a:lnTo>
                  <a:close/>
                </a:path>
                <a:path w="76200" h="4660265">
                  <a:moveTo>
                    <a:pt x="44450" y="1866264"/>
                  </a:moveTo>
                  <a:lnTo>
                    <a:pt x="31750" y="1866264"/>
                  </a:lnTo>
                  <a:lnTo>
                    <a:pt x="31750" y="1878964"/>
                  </a:lnTo>
                  <a:lnTo>
                    <a:pt x="44450" y="1878964"/>
                  </a:lnTo>
                  <a:lnTo>
                    <a:pt x="44450" y="1866264"/>
                  </a:lnTo>
                  <a:close/>
                </a:path>
                <a:path w="76200" h="4660265">
                  <a:moveTo>
                    <a:pt x="44450" y="1777364"/>
                  </a:moveTo>
                  <a:lnTo>
                    <a:pt x="31750" y="1777364"/>
                  </a:lnTo>
                  <a:lnTo>
                    <a:pt x="31750" y="1828164"/>
                  </a:lnTo>
                  <a:lnTo>
                    <a:pt x="44450" y="1828164"/>
                  </a:lnTo>
                  <a:lnTo>
                    <a:pt x="44450" y="1777364"/>
                  </a:lnTo>
                  <a:close/>
                </a:path>
                <a:path w="76200" h="4660265">
                  <a:moveTo>
                    <a:pt x="44450" y="1726564"/>
                  </a:moveTo>
                  <a:lnTo>
                    <a:pt x="31750" y="1726564"/>
                  </a:lnTo>
                  <a:lnTo>
                    <a:pt x="31750" y="1739264"/>
                  </a:lnTo>
                  <a:lnTo>
                    <a:pt x="44450" y="1739264"/>
                  </a:lnTo>
                  <a:lnTo>
                    <a:pt x="44450" y="1726564"/>
                  </a:lnTo>
                  <a:close/>
                </a:path>
                <a:path w="76200" h="4660265">
                  <a:moveTo>
                    <a:pt x="44450" y="1637664"/>
                  </a:moveTo>
                  <a:lnTo>
                    <a:pt x="31750" y="1637664"/>
                  </a:lnTo>
                  <a:lnTo>
                    <a:pt x="31750" y="1688464"/>
                  </a:lnTo>
                  <a:lnTo>
                    <a:pt x="44450" y="1688464"/>
                  </a:lnTo>
                  <a:lnTo>
                    <a:pt x="44450" y="1637664"/>
                  </a:lnTo>
                  <a:close/>
                </a:path>
                <a:path w="76200" h="4660265">
                  <a:moveTo>
                    <a:pt x="44450" y="1586864"/>
                  </a:moveTo>
                  <a:lnTo>
                    <a:pt x="31750" y="1586864"/>
                  </a:lnTo>
                  <a:lnTo>
                    <a:pt x="31750" y="1599564"/>
                  </a:lnTo>
                  <a:lnTo>
                    <a:pt x="44450" y="1599564"/>
                  </a:lnTo>
                  <a:lnTo>
                    <a:pt x="44450" y="1586864"/>
                  </a:lnTo>
                  <a:close/>
                </a:path>
                <a:path w="76200" h="4660265">
                  <a:moveTo>
                    <a:pt x="44450" y="1497964"/>
                  </a:moveTo>
                  <a:lnTo>
                    <a:pt x="31750" y="1497964"/>
                  </a:lnTo>
                  <a:lnTo>
                    <a:pt x="31750" y="1548764"/>
                  </a:lnTo>
                  <a:lnTo>
                    <a:pt x="44450" y="1548764"/>
                  </a:lnTo>
                  <a:lnTo>
                    <a:pt x="44450" y="1497964"/>
                  </a:lnTo>
                  <a:close/>
                </a:path>
                <a:path w="76200" h="4660265">
                  <a:moveTo>
                    <a:pt x="44450" y="1447164"/>
                  </a:moveTo>
                  <a:lnTo>
                    <a:pt x="31750" y="1447164"/>
                  </a:lnTo>
                  <a:lnTo>
                    <a:pt x="31750" y="1459864"/>
                  </a:lnTo>
                  <a:lnTo>
                    <a:pt x="44450" y="1459864"/>
                  </a:lnTo>
                  <a:lnTo>
                    <a:pt x="44450" y="1447164"/>
                  </a:lnTo>
                  <a:close/>
                </a:path>
                <a:path w="76200" h="4660265">
                  <a:moveTo>
                    <a:pt x="44450" y="1358264"/>
                  </a:moveTo>
                  <a:lnTo>
                    <a:pt x="31750" y="1358264"/>
                  </a:lnTo>
                  <a:lnTo>
                    <a:pt x="31750" y="1409064"/>
                  </a:lnTo>
                  <a:lnTo>
                    <a:pt x="44450" y="1409064"/>
                  </a:lnTo>
                  <a:lnTo>
                    <a:pt x="44450" y="1358264"/>
                  </a:lnTo>
                  <a:close/>
                </a:path>
                <a:path w="76200" h="4660265">
                  <a:moveTo>
                    <a:pt x="44450" y="1307464"/>
                  </a:moveTo>
                  <a:lnTo>
                    <a:pt x="31750" y="1307464"/>
                  </a:lnTo>
                  <a:lnTo>
                    <a:pt x="31750" y="1320164"/>
                  </a:lnTo>
                  <a:lnTo>
                    <a:pt x="44450" y="1320164"/>
                  </a:lnTo>
                  <a:lnTo>
                    <a:pt x="44450" y="1307464"/>
                  </a:lnTo>
                  <a:close/>
                </a:path>
                <a:path w="76200" h="4660265">
                  <a:moveTo>
                    <a:pt x="44450" y="1218564"/>
                  </a:moveTo>
                  <a:lnTo>
                    <a:pt x="31750" y="1218564"/>
                  </a:lnTo>
                  <a:lnTo>
                    <a:pt x="31750" y="1269364"/>
                  </a:lnTo>
                  <a:lnTo>
                    <a:pt x="44450" y="1269364"/>
                  </a:lnTo>
                  <a:lnTo>
                    <a:pt x="44450" y="1218564"/>
                  </a:lnTo>
                  <a:close/>
                </a:path>
                <a:path w="76200" h="4660265">
                  <a:moveTo>
                    <a:pt x="44450" y="1167764"/>
                  </a:moveTo>
                  <a:lnTo>
                    <a:pt x="31750" y="1167764"/>
                  </a:lnTo>
                  <a:lnTo>
                    <a:pt x="31750" y="1180464"/>
                  </a:lnTo>
                  <a:lnTo>
                    <a:pt x="44450" y="1180464"/>
                  </a:lnTo>
                  <a:lnTo>
                    <a:pt x="44450" y="1167764"/>
                  </a:lnTo>
                  <a:close/>
                </a:path>
                <a:path w="76200" h="4660265">
                  <a:moveTo>
                    <a:pt x="44450" y="1078864"/>
                  </a:moveTo>
                  <a:lnTo>
                    <a:pt x="31750" y="1078864"/>
                  </a:lnTo>
                  <a:lnTo>
                    <a:pt x="31750" y="1129664"/>
                  </a:lnTo>
                  <a:lnTo>
                    <a:pt x="44450" y="1129664"/>
                  </a:lnTo>
                  <a:lnTo>
                    <a:pt x="44450" y="1078864"/>
                  </a:lnTo>
                  <a:close/>
                </a:path>
                <a:path w="76200" h="4660265">
                  <a:moveTo>
                    <a:pt x="44450" y="1028064"/>
                  </a:moveTo>
                  <a:lnTo>
                    <a:pt x="31750" y="1028064"/>
                  </a:lnTo>
                  <a:lnTo>
                    <a:pt x="31750" y="1040764"/>
                  </a:lnTo>
                  <a:lnTo>
                    <a:pt x="44450" y="1040764"/>
                  </a:lnTo>
                  <a:lnTo>
                    <a:pt x="44450" y="1028064"/>
                  </a:lnTo>
                  <a:close/>
                </a:path>
                <a:path w="76200" h="4660265">
                  <a:moveTo>
                    <a:pt x="44450" y="939164"/>
                  </a:moveTo>
                  <a:lnTo>
                    <a:pt x="31750" y="939164"/>
                  </a:lnTo>
                  <a:lnTo>
                    <a:pt x="31750" y="989964"/>
                  </a:lnTo>
                  <a:lnTo>
                    <a:pt x="44450" y="989964"/>
                  </a:lnTo>
                  <a:lnTo>
                    <a:pt x="44450" y="939164"/>
                  </a:lnTo>
                  <a:close/>
                </a:path>
                <a:path w="76200" h="4660265">
                  <a:moveTo>
                    <a:pt x="44450" y="888364"/>
                  </a:moveTo>
                  <a:lnTo>
                    <a:pt x="31750" y="888364"/>
                  </a:lnTo>
                  <a:lnTo>
                    <a:pt x="31750" y="901064"/>
                  </a:lnTo>
                  <a:lnTo>
                    <a:pt x="44450" y="901064"/>
                  </a:lnTo>
                  <a:lnTo>
                    <a:pt x="44450" y="888364"/>
                  </a:lnTo>
                  <a:close/>
                </a:path>
                <a:path w="76200" h="4660265">
                  <a:moveTo>
                    <a:pt x="44450" y="799464"/>
                  </a:moveTo>
                  <a:lnTo>
                    <a:pt x="31750" y="799464"/>
                  </a:lnTo>
                  <a:lnTo>
                    <a:pt x="31750" y="850264"/>
                  </a:lnTo>
                  <a:lnTo>
                    <a:pt x="44450" y="850264"/>
                  </a:lnTo>
                  <a:lnTo>
                    <a:pt x="44450" y="799464"/>
                  </a:lnTo>
                  <a:close/>
                </a:path>
                <a:path w="76200" h="4660265">
                  <a:moveTo>
                    <a:pt x="44450" y="748664"/>
                  </a:moveTo>
                  <a:lnTo>
                    <a:pt x="31750" y="748664"/>
                  </a:lnTo>
                  <a:lnTo>
                    <a:pt x="31750" y="761364"/>
                  </a:lnTo>
                  <a:lnTo>
                    <a:pt x="44450" y="761364"/>
                  </a:lnTo>
                  <a:lnTo>
                    <a:pt x="44450" y="748664"/>
                  </a:lnTo>
                  <a:close/>
                </a:path>
                <a:path w="76200" h="4660265">
                  <a:moveTo>
                    <a:pt x="44450" y="659764"/>
                  </a:moveTo>
                  <a:lnTo>
                    <a:pt x="31750" y="659764"/>
                  </a:lnTo>
                  <a:lnTo>
                    <a:pt x="31750" y="710564"/>
                  </a:lnTo>
                  <a:lnTo>
                    <a:pt x="44450" y="710564"/>
                  </a:lnTo>
                  <a:lnTo>
                    <a:pt x="44450" y="659764"/>
                  </a:lnTo>
                  <a:close/>
                </a:path>
                <a:path w="76200" h="4660265">
                  <a:moveTo>
                    <a:pt x="44450" y="608964"/>
                  </a:moveTo>
                  <a:lnTo>
                    <a:pt x="31750" y="608964"/>
                  </a:lnTo>
                  <a:lnTo>
                    <a:pt x="31750" y="621664"/>
                  </a:lnTo>
                  <a:lnTo>
                    <a:pt x="44450" y="621664"/>
                  </a:lnTo>
                  <a:lnTo>
                    <a:pt x="44450" y="608964"/>
                  </a:lnTo>
                  <a:close/>
                </a:path>
                <a:path w="76200" h="4660265">
                  <a:moveTo>
                    <a:pt x="44450" y="520064"/>
                  </a:moveTo>
                  <a:lnTo>
                    <a:pt x="31750" y="520064"/>
                  </a:lnTo>
                  <a:lnTo>
                    <a:pt x="31750" y="570864"/>
                  </a:lnTo>
                  <a:lnTo>
                    <a:pt x="44450" y="570864"/>
                  </a:lnTo>
                  <a:lnTo>
                    <a:pt x="44450" y="520064"/>
                  </a:lnTo>
                  <a:close/>
                </a:path>
                <a:path w="76200" h="4660265">
                  <a:moveTo>
                    <a:pt x="44450" y="469264"/>
                  </a:moveTo>
                  <a:lnTo>
                    <a:pt x="31750" y="469264"/>
                  </a:lnTo>
                  <a:lnTo>
                    <a:pt x="31750" y="481964"/>
                  </a:lnTo>
                  <a:lnTo>
                    <a:pt x="44450" y="481964"/>
                  </a:lnTo>
                  <a:lnTo>
                    <a:pt x="44450" y="469264"/>
                  </a:lnTo>
                  <a:close/>
                </a:path>
                <a:path w="76200" h="4660265">
                  <a:moveTo>
                    <a:pt x="44450" y="380364"/>
                  </a:moveTo>
                  <a:lnTo>
                    <a:pt x="31750" y="380364"/>
                  </a:lnTo>
                  <a:lnTo>
                    <a:pt x="31750" y="431164"/>
                  </a:lnTo>
                  <a:lnTo>
                    <a:pt x="44450" y="431164"/>
                  </a:lnTo>
                  <a:lnTo>
                    <a:pt x="44450" y="380364"/>
                  </a:lnTo>
                  <a:close/>
                </a:path>
                <a:path w="76200" h="4660265">
                  <a:moveTo>
                    <a:pt x="44450" y="329565"/>
                  </a:moveTo>
                  <a:lnTo>
                    <a:pt x="31750" y="329565"/>
                  </a:lnTo>
                  <a:lnTo>
                    <a:pt x="31750" y="342265"/>
                  </a:lnTo>
                  <a:lnTo>
                    <a:pt x="44450" y="342265"/>
                  </a:lnTo>
                  <a:lnTo>
                    <a:pt x="44450" y="329565"/>
                  </a:lnTo>
                  <a:close/>
                </a:path>
                <a:path w="76200" h="4660265">
                  <a:moveTo>
                    <a:pt x="44450" y="240665"/>
                  </a:moveTo>
                  <a:lnTo>
                    <a:pt x="31750" y="240665"/>
                  </a:lnTo>
                  <a:lnTo>
                    <a:pt x="31750" y="291465"/>
                  </a:lnTo>
                  <a:lnTo>
                    <a:pt x="44450" y="291465"/>
                  </a:lnTo>
                  <a:lnTo>
                    <a:pt x="44450" y="240665"/>
                  </a:lnTo>
                  <a:close/>
                </a:path>
                <a:path w="76200" h="4660265">
                  <a:moveTo>
                    <a:pt x="44450" y="189865"/>
                  </a:moveTo>
                  <a:lnTo>
                    <a:pt x="31750" y="189865"/>
                  </a:lnTo>
                  <a:lnTo>
                    <a:pt x="31750" y="202565"/>
                  </a:lnTo>
                  <a:lnTo>
                    <a:pt x="44450" y="202565"/>
                  </a:lnTo>
                  <a:lnTo>
                    <a:pt x="44450" y="189865"/>
                  </a:lnTo>
                  <a:close/>
                </a:path>
                <a:path w="76200" h="4660265">
                  <a:moveTo>
                    <a:pt x="44450" y="100965"/>
                  </a:moveTo>
                  <a:lnTo>
                    <a:pt x="31750" y="100965"/>
                  </a:lnTo>
                  <a:lnTo>
                    <a:pt x="31750" y="151765"/>
                  </a:lnTo>
                  <a:lnTo>
                    <a:pt x="44450" y="151765"/>
                  </a:lnTo>
                  <a:lnTo>
                    <a:pt x="44450" y="100965"/>
                  </a:lnTo>
                  <a:close/>
                </a:path>
                <a:path w="76200" h="4660265">
                  <a:moveTo>
                    <a:pt x="44450" y="50165"/>
                  </a:moveTo>
                  <a:lnTo>
                    <a:pt x="31750" y="50165"/>
                  </a:lnTo>
                  <a:lnTo>
                    <a:pt x="31750" y="62865"/>
                  </a:lnTo>
                  <a:lnTo>
                    <a:pt x="44450" y="62865"/>
                  </a:lnTo>
                  <a:lnTo>
                    <a:pt x="44450" y="50165"/>
                  </a:lnTo>
                  <a:close/>
                </a:path>
                <a:path w="76200" h="4660265">
                  <a:moveTo>
                    <a:pt x="44450" y="0"/>
                  </a:moveTo>
                  <a:lnTo>
                    <a:pt x="31750" y="0"/>
                  </a:lnTo>
                  <a:lnTo>
                    <a:pt x="31750" y="12065"/>
                  </a:lnTo>
                  <a:lnTo>
                    <a:pt x="44450" y="12065"/>
                  </a:lnTo>
                  <a:lnTo>
                    <a:pt x="44450" y="0"/>
                  </a:lnTo>
                  <a:close/>
                </a:path>
              </a:pathLst>
            </a:custGeom>
            <a:solidFill>
              <a:srgbClr val="585858"/>
            </a:solidFill>
          </p:spPr>
          <p:txBody>
            <a:bodyPr wrap="square" lIns="0" tIns="0" rIns="0" bIns="0" rtlCol="0"/>
            <a:lstStyle/>
            <a:p>
              <a:endParaRPr/>
            </a:p>
          </p:txBody>
        </p:sp>
        <p:sp>
          <p:nvSpPr>
            <p:cNvPr id="8" name="object 5">
              <a:extLst>
                <a:ext uri="{FF2B5EF4-FFF2-40B4-BE49-F238E27FC236}">
                  <a16:creationId xmlns:a16="http://schemas.microsoft.com/office/drawing/2014/main" id="{2E7071C3-457F-4A3E-AD92-695DECC2460A}"/>
                </a:ext>
              </a:extLst>
            </p:cNvPr>
            <p:cNvSpPr/>
            <p:nvPr/>
          </p:nvSpPr>
          <p:spPr>
            <a:xfrm>
              <a:off x="5038271" y="1999468"/>
              <a:ext cx="1493665" cy="1397546"/>
            </a:xfrm>
            <a:prstGeom prst="rect">
              <a:avLst/>
            </a:prstGeom>
            <a:blipFill>
              <a:blip r:embed="rId2"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065A5803-ACEE-464C-A3A0-98AA7774E178}"/>
                </a:ext>
              </a:extLst>
            </p:cNvPr>
            <p:cNvSpPr/>
            <p:nvPr/>
          </p:nvSpPr>
          <p:spPr>
            <a:xfrm>
              <a:off x="4753355" y="1877567"/>
              <a:ext cx="2065020" cy="1886711"/>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01F3B428-91F9-4E4A-8819-121BE0FC1F6C}"/>
                </a:ext>
              </a:extLst>
            </p:cNvPr>
            <p:cNvSpPr/>
            <p:nvPr/>
          </p:nvSpPr>
          <p:spPr>
            <a:xfrm>
              <a:off x="5126735" y="2087879"/>
              <a:ext cx="1321435" cy="1225550"/>
            </a:xfrm>
            <a:custGeom>
              <a:avLst/>
              <a:gdLst/>
              <a:ahLst/>
              <a:cxnLst/>
              <a:rect l="l" t="t" r="r" b="b"/>
              <a:pathLst>
                <a:path w="1321435" h="1225550">
                  <a:moveTo>
                    <a:pt x="1117091" y="0"/>
                  </a:moveTo>
                  <a:lnTo>
                    <a:pt x="204215" y="0"/>
                  </a:lnTo>
                  <a:lnTo>
                    <a:pt x="157394" y="5393"/>
                  </a:lnTo>
                  <a:lnTo>
                    <a:pt x="114411" y="20758"/>
                  </a:lnTo>
                  <a:lnTo>
                    <a:pt x="76493" y="44866"/>
                  </a:lnTo>
                  <a:lnTo>
                    <a:pt x="44866" y="76493"/>
                  </a:lnTo>
                  <a:lnTo>
                    <a:pt x="20758" y="114411"/>
                  </a:lnTo>
                  <a:lnTo>
                    <a:pt x="5393" y="157394"/>
                  </a:lnTo>
                  <a:lnTo>
                    <a:pt x="0" y="204216"/>
                  </a:lnTo>
                  <a:lnTo>
                    <a:pt x="0" y="1021080"/>
                  </a:lnTo>
                  <a:lnTo>
                    <a:pt x="5393" y="1067901"/>
                  </a:lnTo>
                  <a:lnTo>
                    <a:pt x="20758" y="1110884"/>
                  </a:lnTo>
                  <a:lnTo>
                    <a:pt x="44866" y="1148802"/>
                  </a:lnTo>
                  <a:lnTo>
                    <a:pt x="76493" y="1180429"/>
                  </a:lnTo>
                  <a:lnTo>
                    <a:pt x="114411" y="1204537"/>
                  </a:lnTo>
                  <a:lnTo>
                    <a:pt x="157394" y="1219902"/>
                  </a:lnTo>
                  <a:lnTo>
                    <a:pt x="204215" y="1225296"/>
                  </a:lnTo>
                  <a:lnTo>
                    <a:pt x="1117091" y="1225296"/>
                  </a:lnTo>
                  <a:lnTo>
                    <a:pt x="1163913" y="1219902"/>
                  </a:lnTo>
                  <a:lnTo>
                    <a:pt x="1206896" y="1204537"/>
                  </a:lnTo>
                  <a:lnTo>
                    <a:pt x="1244814" y="1180429"/>
                  </a:lnTo>
                  <a:lnTo>
                    <a:pt x="1276441" y="1148802"/>
                  </a:lnTo>
                  <a:lnTo>
                    <a:pt x="1300549" y="1110884"/>
                  </a:lnTo>
                  <a:lnTo>
                    <a:pt x="1315914" y="1067901"/>
                  </a:lnTo>
                  <a:lnTo>
                    <a:pt x="1321308" y="1021080"/>
                  </a:lnTo>
                  <a:lnTo>
                    <a:pt x="1321308" y="204216"/>
                  </a:lnTo>
                  <a:lnTo>
                    <a:pt x="1315914" y="157394"/>
                  </a:lnTo>
                  <a:lnTo>
                    <a:pt x="1300549" y="114411"/>
                  </a:lnTo>
                  <a:lnTo>
                    <a:pt x="1276441" y="76493"/>
                  </a:lnTo>
                  <a:lnTo>
                    <a:pt x="1244814" y="44866"/>
                  </a:lnTo>
                  <a:lnTo>
                    <a:pt x="1206896" y="20758"/>
                  </a:lnTo>
                  <a:lnTo>
                    <a:pt x="1163913" y="5393"/>
                  </a:lnTo>
                  <a:lnTo>
                    <a:pt x="1117091" y="0"/>
                  </a:lnTo>
                  <a:close/>
                </a:path>
              </a:pathLst>
            </a:custGeom>
            <a:solidFill>
              <a:srgbClr val="D7A800"/>
            </a:solidFill>
          </p:spPr>
          <p:txBody>
            <a:bodyPr wrap="square" lIns="0" tIns="0" rIns="0" bIns="0" rtlCol="0"/>
            <a:lstStyle/>
            <a:p>
              <a:endParaRPr/>
            </a:p>
          </p:txBody>
        </p:sp>
        <p:sp>
          <p:nvSpPr>
            <p:cNvPr id="11" name="object 8">
              <a:extLst>
                <a:ext uri="{FF2B5EF4-FFF2-40B4-BE49-F238E27FC236}">
                  <a16:creationId xmlns:a16="http://schemas.microsoft.com/office/drawing/2014/main" id="{6494EC48-5702-40B1-82B2-E9890A49203D}"/>
                </a:ext>
              </a:extLst>
            </p:cNvPr>
            <p:cNvSpPr/>
            <p:nvPr/>
          </p:nvSpPr>
          <p:spPr>
            <a:xfrm>
              <a:off x="5126735" y="2087879"/>
              <a:ext cx="1321435" cy="1225550"/>
            </a:xfrm>
            <a:custGeom>
              <a:avLst/>
              <a:gdLst/>
              <a:ahLst/>
              <a:cxnLst/>
              <a:rect l="l" t="t" r="r" b="b"/>
              <a:pathLst>
                <a:path w="1321435" h="1225550">
                  <a:moveTo>
                    <a:pt x="0" y="204216"/>
                  </a:moveTo>
                  <a:lnTo>
                    <a:pt x="5393" y="157394"/>
                  </a:lnTo>
                  <a:lnTo>
                    <a:pt x="20758" y="114411"/>
                  </a:lnTo>
                  <a:lnTo>
                    <a:pt x="44866" y="76493"/>
                  </a:lnTo>
                  <a:lnTo>
                    <a:pt x="76493" y="44866"/>
                  </a:lnTo>
                  <a:lnTo>
                    <a:pt x="114411" y="20758"/>
                  </a:lnTo>
                  <a:lnTo>
                    <a:pt x="157394" y="5393"/>
                  </a:lnTo>
                  <a:lnTo>
                    <a:pt x="204215" y="0"/>
                  </a:lnTo>
                  <a:lnTo>
                    <a:pt x="1117091" y="0"/>
                  </a:lnTo>
                  <a:lnTo>
                    <a:pt x="1163913" y="5393"/>
                  </a:lnTo>
                  <a:lnTo>
                    <a:pt x="1206896" y="20758"/>
                  </a:lnTo>
                  <a:lnTo>
                    <a:pt x="1244814" y="44866"/>
                  </a:lnTo>
                  <a:lnTo>
                    <a:pt x="1276441" y="76493"/>
                  </a:lnTo>
                  <a:lnTo>
                    <a:pt x="1300549" y="114411"/>
                  </a:lnTo>
                  <a:lnTo>
                    <a:pt x="1315914" y="157394"/>
                  </a:lnTo>
                  <a:lnTo>
                    <a:pt x="1321308" y="204216"/>
                  </a:lnTo>
                  <a:lnTo>
                    <a:pt x="1321308" y="1021080"/>
                  </a:lnTo>
                  <a:lnTo>
                    <a:pt x="1315914" y="1067901"/>
                  </a:lnTo>
                  <a:lnTo>
                    <a:pt x="1300549" y="1110884"/>
                  </a:lnTo>
                  <a:lnTo>
                    <a:pt x="1276441" y="1148802"/>
                  </a:lnTo>
                  <a:lnTo>
                    <a:pt x="1244814" y="1180429"/>
                  </a:lnTo>
                  <a:lnTo>
                    <a:pt x="1206896" y="1204537"/>
                  </a:lnTo>
                  <a:lnTo>
                    <a:pt x="1163913" y="1219902"/>
                  </a:lnTo>
                  <a:lnTo>
                    <a:pt x="1117091" y="1225296"/>
                  </a:lnTo>
                  <a:lnTo>
                    <a:pt x="204215" y="1225296"/>
                  </a:lnTo>
                  <a:lnTo>
                    <a:pt x="157394" y="1219902"/>
                  </a:lnTo>
                  <a:lnTo>
                    <a:pt x="114411" y="1204537"/>
                  </a:lnTo>
                  <a:lnTo>
                    <a:pt x="76493" y="1180429"/>
                  </a:lnTo>
                  <a:lnTo>
                    <a:pt x="44866" y="1148802"/>
                  </a:lnTo>
                  <a:lnTo>
                    <a:pt x="20758" y="1110884"/>
                  </a:lnTo>
                  <a:lnTo>
                    <a:pt x="5393" y="1067901"/>
                  </a:lnTo>
                  <a:lnTo>
                    <a:pt x="0" y="1021080"/>
                  </a:lnTo>
                  <a:lnTo>
                    <a:pt x="0" y="204216"/>
                  </a:lnTo>
                  <a:close/>
                </a:path>
              </a:pathLst>
            </a:custGeom>
            <a:ln w="82296">
              <a:solidFill>
                <a:srgbClr val="FFFFFF"/>
              </a:solidFill>
            </a:ln>
          </p:spPr>
          <p:txBody>
            <a:bodyPr wrap="square" lIns="0" tIns="0" rIns="0" bIns="0" rtlCol="0"/>
            <a:lstStyle/>
            <a:p>
              <a:endParaRPr/>
            </a:p>
          </p:txBody>
        </p:sp>
      </p:grpSp>
      <p:grpSp>
        <p:nvGrpSpPr>
          <p:cNvPr id="12" name="object 9">
            <a:extLst>
              <a:ext uri="{FF2B5EF4-FFF2-40B4-BE49-F238E27FC236}">
                <a16:creationId xmlns:a16="http://schemas.microsoft.com/office/drawing/2014/main" id="{54BF5426-4497-42B6-B975-C9F0CD76D71B}"/>
              </a:ext>
            </a:extLst>
          </p:cNvPr>
          <p:cNvGrpSpPr/>
          <p:nvPr/>
        </p:nvGrpSpPr>
        <p:grpSpPr>
          <a:xfrm>
            <a:off x="2519172" y="2199132"/>
            <a:ext cx="2065020" cy="4658995"/>
            <a:chOff x="2519172" y="2199132"/>
            <a:chExt cx="2065020" cy="4658995"/>
          </a:xfrm>
        </p:grpSpPr>
        <p:sp>
          <p:nvSpPr>
            <p:cNvPr id="13" name="object 10">
              <a:extLst>
                <a:ext uri="{FF2B5EF4-FFF2-40B4-BE49-F238E27FC236}">
                  <a16:creationId xmlns:a16="http://schemas.microsoft.com/office/drawing/2014/main" id="{904C9933-40C7-468E-BACA-A5AC99BB2598}"/>
                </a:ext>
              </a:extLst>
            </p:cNvPr>
            <p:cNvSpPr/>
            <p:nvPr/>
          </p:nvSpPr>
          <p:spPr>
            <a:xfrm>
              <a:off x="2691384" y="2199132"/>
              <a:ext cx="76200" cy="4658995"/>
            </a:xfrm>
            <a:custGeom>
              <a:avLst/>
              <a:gdLst/>
              <a:ahLst/>
              <a:cxnLst/>
              <a:rect l="l" t="t" r="r" b="b"/>
              <a:pathLst>
                <a:path w="76200" h="4658995">
                  <a:moveTo>
                    <a:pt x="31750" y="74921"/>
                  </a:moveTo>
                  <a:lnTo>
                    <a:pt x="31750" y="88900"/>
                  </a:lnTo>
                  <a:lnTo>
                    <a:pt x="44450" y="88900"/>
                  </a:lnTo>
                  <a:lnTo>
                    <a:pt x="44450" y="76200"/>
                  </a:lnTo>
                  <a:lnTo>
                    <a:pt x="38100" y="76200"/>
                  </a:lnTo>
                  <a:lnTo>
                    <a:pt x="31750" y="74921"/>
                  </a:lnTo>
                  <a:close/>
                </a:path>
                <a:path w="76200" h="4658995">
                  <a:moveTo>
                    <a:pt x="44450" y="38100"/>
                  </a:moveTo>
                  <a:lnTo>
                    <a:pt x="31750" y="38100"/>
                  </a:lnTo>
                  <a:lnTo>
                    <a:pt x="31750" y="74921"/>
                  </a:lnTo>
                  <a:lnTo>
                    <a:pt x="38100" y="76200"/>
                  </a:lnTo>
                  <a:lnTo>
                    <a:pt x="44450" y="74921"/>
                  </a:lnTo>
                  <a:lnTo>
                    <a:pt x="44450" y="38100"/>
                  </a:lnTo>
                  <a:close/>
                </a:path>
                <a:path w="76200" h="4658995">
                  <a:moveTo>
                    <a:pt x="44450" y="74921"/>
                  </a:moveTo>
                  <a:lnTo>
                    <a:pt x="38100" y="76200"/>
                  </a:lnTo>
                  <a:lnTo>
                    <a:pt x="44450" y="76200"/>
                  </a:lnTo>
                  <a:lnTo>
                    <a:pt x="44450" y="74921"/>
                  </a:lnTo>
                  <a:close/>
                </a:path>
                <a:path w="76200" h="4658995">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4658995">
                  <a:moveTo>
                    <a:pt x="76200" y="38100"/>
                  </a:moveTo>
                  <a:lnTo>
                    <a:pt x="44450" y="38100"/>
                  </a:lnTo>
                  <a:lnTo>
                    <a:pt x="44450" y="74921"/>
                  </a:lnTo>
                  <a:lnTo>
                    <a:pt x="52947" y="73211"/>
                  </a:lnTo>
                  <a:lnTo>
                    <a:pt x="65055" y="65055"/>
                  </a:lnTo>
                  <a:lnTo>
                    <a:pt x="73211" y="52947"/>
                  </a:lnTo>
                  <a:lnTo>
                    <a:pt x="76200" y="38100"/>
                  </a:lnTo>
                  <a:close/>
                </a:path>
                <a:path w="76200" h="4658995">
                  <a:moveTo>
                    <a:pt x="44450" y="127000"/>
                  </a:moveTo>
                  <a:lnTo>
                    <a:pt x="31750" y="127000"/>
                  </a:lnTo>
                  <a:lnTo>
                    <a:pt x="31750" y="139700"/>
                  </a:lnTo>
                  <a:lnTo>
                    <a:pt x="44450" y="139700"/>
                  </a:lnTo>
                  <a:lnTo>
                    <a:pt x="44450" y="127000"/>
                  </a:lnTo>
                  <a:close/>
                </a:path>
                <a:path w="76200" h="4658995">
                  <a:moveTo>
                    <a:pt x="44450" y="177800"/>
                  </a:moveTo>
                  <a:lnTo>
                    <a:pt x="31750" y="177800"/>
                  </a:lnTo>
                  <a:lnTo>
                    <a:pt x="31750" y="228600"/>
                  </a:lnTo>
                  <a:lnTo>
                    <a:pt x="44450" y="228600"/>
                  </a:lnTo>
                  <a:lnTo>
                    <a:pt x="44450" y="177800"/>
                  </a:lnTo>
                  <a:close/>
                </a:path>
                <a:path w="76200" h="4658995">
                  <a:moveTo>
                    <a:pt x="44450" y="266700"/>
                  </a:moveTo>
                  <a:lnTo>
                    <a:pt x="31750" y="266700"/>
                  </a:lnTo>
                  <a:lnTo>
                    <a:pt x="31750" y="279400"/>
                  </a:lnTo>
                  <a:lnTo>
                    <a:pt x="44450" y="279400"/>
                  </a:lnTo>
                  <a:lnTo>
                    <a:pt x="44450" y="266700"/>
                  </a:lnTo>
                  <a:close/>
                </a:path>
                <a:path w="76200" h="4658995">
                  <a:moveTo>
                    <a:pt x="44450" y="317500"/>
                  </a:moveTo>
                  <a:lnTo>
                    <a:pt x="31750" y="317500"/>
                  </a:lnTo>
                  <a:lnTo>
                    <a:pt x="31750" y="368300"/>
                  </a:lnTo>
                  <a:lnTo>
                    <a:pt x="44450" y="368300"/>
                  </a:lnTo>
                  <a:lnTo>
                    <a:pt x="44450" y="317500"/>
                  </a:lnTo>
                  <a:close/>
                </a:path>
                <a:path w="76200" h="4658995">
                  <a:moveTo>
                    <a:pt x="44450" y="406400"/>
                  </a:moveTo>
                  <a:lnTo>
                    <a:pt x="31750" y="406400"/>
                  </a:lnTo>
                  <a:lnTo>
                    <a:pt x="31750" y="419100"/>
                  </a:lnTo>
                  <a:lnTo>
                    <a:pt x="44450" y="419100"/>
                  </a:lnTo>
                  <a:lnTo>
                    <a:pt x="44450" y="406400"/>
                  </a:lnTo>
                  <a:close/>
                </a:path>
                <a:path w="76200" h="4658995">
                  <a:moveTo>
                    <a:pt x="44450" y="457200"/>
                  </a:moveTo>
                  <a:lnTo>
                    <a:pt x="31750" y="457200"/>
                  </a:lnTo>
                  <a:lnTo>
                    <a:pt x="31750" y="508000"/>
                  </a:lnTo>
                  <a:lnTo>
                    <a:pt x="44450" y="508000"/>
                  </a:lnTo>
                  <a:lnTo>
                    <a:pt x="44450" y="457200"/>
                  </a:lnTo>
                  <a:close/>
                </a:path>
                <a:path w="76200" h="4658995">
                  <a:moveTo>
                    <a:pt x="44450" y="546100"/>
                  </a:moveTo>
                  <a:lnTo>
                    <a:pt x="31750" y="546100"/>
                  </a:lnTo>
                  <a:lnTo>
                    <a:pt x="31750" y="558800"/>
                  </a:lnTo>
                  <a:lnTo>
                    <a:pt x="44450" y="558800"/>
                  </a:lnTo>
                  <a:lnTo>
                    <a:pt x="44450" y="546100"/>
                  </a:lnTo>
                  <a:close/>
                </a:path>
                <a:path w="76200" h="4658995">
                  <a:moveTo>
                    <a:pt x="44450" y="596900"/>
                  </a:moveTo>
                  <a:lnTo>
                    <a:pt x="31750" y="596900"/>
                  </a:lnTo>
                  <a:lnTo>
                    <a:pt x="31750" y="647700"/>
                  </a:lnTo>
                  <a:lnTo>
                    <a:pt x="44450" y="647700"/>
                  </a:lnTo>
                  <a:lnTo>
                    <a:pt x="44450" y="596900"/>
                  </a:lnTo>
                  <a:close/>
                </a:path>
                <a:path w="76200" h="4658995">
                  <a:moveTo>
                    <a:pt x="44450" y="685800"/>
                  </a:moveTo>
                  <a:lnTo>
                    <a:pt x="31750" y="685800"/>
                  </a:lnTo>
                  <a:lnTo>
                    <a:pt x="31750" y="698500"/>
                  </a:lnTo>
                  <a:lnTo>
                    <a:pt x="44450" y="698500"/>
                  </a:lnTo>
                  <a:lnTo>
                    <a:pt x="44450" y="685800"/>
                  </a:lnTo>
                  <a:close/>
                </a:path>
                <a:path w="76200" h="4658995">
                  <a:moveTo>
                    <a:pt x="44450" y="736600"/>
                  </a:moveTo>
                  <a:lnTo>
                    <a:pt x="31750" y="736600"/>
                  </a:lnTo>
                  <a:lnTo>
                    <a:pt x="31750" y="787400"/>
                  </a:lnTo>
                  <a:lnTo>
                    <a:pt x="44450" y="787400"/>
                  </a:lnTo>
                  <a:lnTo>
                    <a:pt x="44450" y="736600"/>
                  </a:lnTo>
                  <a:close/>
                </a:path>
                <a:path w="76200" h="4658995">
                  <a:moveTo>
                    <a:pt x="44450" y="825500"/>
                  </a:moveTo>
                  <a:lnTo>
                    <a:pt x="31750" y="825500"/>
                  </a:lnTo>
                  <a:lnTo>
                    <a:pt x="31750" y="838200"/>
                  </a:lnTo>
                  <a:lnTo>
                    <a:pt x="44450" y="838200"/>
                  </a:lnTo>
                  <a:lnTo>
                    <a:pt x="44450" y="825500"/>
                  </a:lnTo>
                  <a:close/>
                </a:path>
                <a:path w="76200" h="4658995">
                  <a:moveTo>
                    <a:pt x="44450" y="876300"/>
                  </a:moveTo>
                  <a:lnTo>
                    <a:pt x="31750" y="876300"/>
                  </a:lnTo>
                  <a:lnTo>
                    <a:pt x="31750" y="927100"/>
                  </a:lnTo>
                  <a:lnTo>
                    <a:pt x="44450" y="927100"/>
                  </a:lnTo>
                  <a:lnTo>
                    <a:pt x="44450" y="876300"/>
                  </a:lnTo>
                  <a:close/>
                </a:path>
                <a:path w="76200" h="4658995">
                  <a:moveTo>
                    <a:pt x="44450" y="965200"/>
                  </a:moveTo>
                  <a:lnTo>
                    <a:pt x="31750" y="965200"/>
                  </a:lnTo>
                  <a:lnTo>
                    <a:pt x="31750" y="977900"/>
                  </a:lnTo>
                  <a:lnTo>
                    <a:pt x="44450" y="977900"/>
                  </a:lnTo>
                  <a:lnTo>
                    <a:pt x="44450" y="965200"/>
                  </a:lnTo>
                  <a:close/>
                </a:path>
                <a:path w="76200" h="4658995">
                  <a:moveTo>
                    <a:pt x="44450" y="1016000"/>
                  </a:moveTo>
                  <a:lnTo>
                    <a:pt x="31750" y="1016000"/>
                  </a:lnTo>
                  <a:lnTo>
                    <a:pt x="31750" y="1066800"/>
                  </a:lnTo>
                  <a:lnTo>
                    <a:pt x="44450" y="1066800"/>
                  </a:lnTo>
                  <a:lnTo>
                    <a:pt x="44450" y="1016000"/>
                  </a:lnTo>
                  <a:close/>
                </a:path>
                <a:path w="76200" h="4658995">
                  <a:moveTo>
                    <a:pt x="44450" y="1104900"/>
                  </a:moveTo>
                  <a:lnTo>
                    <a:pt x="31750" y="1104900"/>
                  </a:lnTo>
                  <a:lnTo>
                    <a:pt x="31750" y="1117600"/>
                  </a:lnTo>
                  <a:lnTo>
                    <a:pt x="44450" y="1117600"/>
                  </a:lnTo>
                  <a:lnTo>
                    <a:pt x="44450" y="1104900"/>
                  </a:lnTo>
                  <a:close/>
                </a:path>
                <a:path w="76200" h="4658995">
                  <a:moveTo>
                    <a:pt x="44450" y="1155700"/>
                  </a:moveTo>
                  <a:lnTo>
                    <a:pt x="31750" y="1155700"/>
                  </a:lnTo>
                  <a:lnTo>
                    <a:pt x="31750" y="1206500"/>
                  </a:lnTo>
                  <a:lnTo>
                    <a:pt x="44450" y="1206500"/>
                  </a:lnTo>
                  <a:lnTo>
                    <a:pt x="44450" y="1155700"/>
                  </a:lnTo>
                  <a:close/>
                </a:path>
                <a:path w="76200" h="4658995">
                  <a:moveTo>
                    <a:pt x="44450" y="1244600"/>
                  </a:moveTo>
                  <a:lnTo>
                    <a:pt x="31750" y="1244600"/>
                  </a:lnTo>
                  <a:lnTo>
                    <a:pt x="31750" y="1257300"/>
                  </a:lnTo>
                  <a:lnTo>
                    <a:pt x="44450" y="1257300"/>
                  </a:lnTo>
                  <a:lnTo>
                    <a:pt x="44450" y="1244600"/>
                  </a:lnTo>
                  <a:close/>
                </a:path>
                <a:path w="76200" h="4658995">
                  <a:moveTo>
                    <a:pt x="44450" y="1295400"/>
                  </a:moveTo>
                  <a:lnTo>
                    <a:pt x="31750" y="1295400"/>
                  </a:lnTo>
                  <a:lnTo>
                    <a:pt x="31750" y="1346200"/>
                  </a:lnTo>
                  <a:lnTo>
                    <a:pt x="44450" y="1346200"/>
                  </a:lnTo>
                  <a:lnTo>
                    <a:pt x="44450" y="1295400"/>
                  </a:lnTo>
                  <a:close/>
                </a:path>
                <a:path w="76200" h="4658995">
                  <a:moveTo>
                    <a:pt x="44450" y="1384300"/>
                  </a:moveTo>
                  <a:lnTo>
                    <a:pt x="31750" y="1384300"/>
                  </a:lnTo>
                  <a:lnTo>
                    <a:pt x="31750" y="1397000"/>
                  </a:lnTo>
                  <a:lnTo>
                    <a:pt x="44450" y="1397000"/>
                  </a:lnTo>
                  <a:lnTo>
                    <a:pt x="44450" y="1384300"/>
                  </a:lnTo>
                  <a:close/>
                </a:path>
                <a:path w="76200" h="4658995">
                  <a:moveTo>
                    <a:pt x="44450" y="1435099"/>
                  </a:moveTo>
                  <a:lnTo>
                    <a:pt x="31750" y="1435099"/>
                  </a:lnTo>
                  <a:lnTo>
                    <a:pt x="31750" y="1485899"/>
                  </a:lnTo>
                  <a:lnTo>
                    <a:pt x="44450" y="1485899"/>
                  </a:lnTo>
                  <a:lnTo>
                    <a:pt x="44450" y="1435099"/>
                  </a:lnTo>
                  <a:close/>
                </a:path>
                <a:path w="76200" h="4658995">
                  <a:moveTo>
                    <a:pt x="44450" y="1523999"/>
                  </a:moveTo>
                  <a:lnTo>
                    <a:pt x="31750" y="1523999"/>
                  </a:lnTo>
                  <a:lnTo>
                    <a:pt x="31750" y="1536699"/>
                  </a:lnTo>
                  <a:lnTo>
                    <a:pt x="44450" y="1536699"/>
                  </a:lnTo>
                  <a:lnTo>
                    <a:pt x="44450" y="1523999"/>
                  </a:lnTo>
                  <a:close/>
                </a:path>
                <a:path w="76200" h="4658995">
                  <a:moveTo>
                    <a:pt x="44450" y="1574799"/>
                  </a:moveTo>
                  <a:lnTo>
                    <a:pt x="31750" y="1574799"/>
                  </a:lnTo>
                  <a:lnTo>
                    <a:pt x="31750" y="1625599"/>
                  </a:lnTo>
                  <a:lnTo>
                    <a:pt x="44450" y="1625599"/>
                  </a:lnTo>
                  <a:lnTo>
                    <a:pt x="44450" y="1574799"/>
                  </a:lnTo>
                  <a:close/>
                </a:path>
                <a:path w="76200" h="4658995">
                  <a:moveTo>
                    <a:pt x="44450" y="1663699"/>
                  </a:moveTo>
                  <a:lnTo>
                    <a:pt x="31750" y="1663699"/>
                  </a:lnTo>
                  <a:lnTo>
                    <a:pt x="31750" y="1676399"/>
                  </a:lnTo>
                  <a:lnTo>
                    <a:pt x="44450" y="1676399"/>
                  </a:lnTo>
                  <a:lnTo>
                    <a:pt x="44450" y="1663699"/>
                  </a:lnTo>
                  <a:close/>
                </a:path>
                <a:path w="76200" h="4658995">
                  <a:moveTo>
                    <a:pt x="44450" y="1714499"/>
                  </a:moveTo>
                  <a:lnTo>
                    <a:pt x="31750" y="1714499"/>
                  </a:lnTo>
                  <a:lnTo>
                    <a:pt x="31750" y="1765299"/>
                  </a:lnTo>
                  <a:lnTo>
                    <a:pt x="44450" y="1765299"/>
                  </a:lnTo>
                  <a:lnTo>
                    <a:pt x="44450" y="1714499"/>
                  </a:lnTo>
                  <a:close/>
                </a:path>
                <a:path w="76200" h="4658995">
                  <a:moveTo>
                    <a:pt x="44450" y="1803399"/>
                  </a:moveTo>
                  <a:lnTo>
                    <a:pt x="31750" y="1803399"/>
                  </a:lnTo>
                  <a:lnTo>
                    <a:pt x="31750" y="1816099"/>
                  </a:lnTo>
                  <a:lnTo>
                    <a:pt x="44450" y="1816099"/>
                  </a:lnTo>
                  <a:lnTo>
                    <a:pt x="44450" y="1803399"/>
                  </a:lnTo>
                  <a:close/>
                </a:path>
                <a:path w="76200" h="4658995">
                  <a:moveTo>
                    <a:pt x="44450" y="1854199"/>
                  </a:moveTo>
                  <a:lnTo>
                    <a:pt x="31750" y="1854199"/>
                  </a:lnTo>
                  <a:lnTo>
                    <a:pt x="31750" y="1904999"/>
                  </a:lnTo>
                  <a:lnTo>
                    <a:pt x="44450" y="1904999"/>
                  </a:lnTo>
                  <a:lnTo>
                    <a:pt x="44450" y="1854199"/>
                  </a:lnTo>
                  <a:close/>
                </a:path>
                <a:path w="76200" h="4658995">
                  <a:moveTo>
                    <a:pt x="44450" y="1943099"/>
                  </a:moveTo>
                  <a:lnTo>
                    <a:pt x="31750" y="1943099"/>
                  </a:lnTo>
                  <a:lnTo>
                    <a:pt x="31750" y="1955799"/>
                  </a:lnTo>
                  <a:lnTo>
                    <a:pt x="44450" y="1955799"/>
                  </a:lnTo>
                  <a:lnTo>
                    <a:pt x="44450" y="1943099"/>
                  </a:lnTo>
                  <a:close/>
                </a:path>
                <a:path w="76200" h="4658995">
                  <a:moveTo>
                    <a:pt x="44450" y="1993899"/>
                  </a:moveTo>
                  <a:lnTo>
                    <a:pt x="31750" y="1993899"/>
                  </a:lnTo>
                  <a:lnTo>
                    <a:pt x="31750" y="2044699"/>
                  </a:lnTo>
                  <a:lnTo>
                    <a:pt x="44450" y="2044699"/>
                  </a:lnTo>
                  <a:lnTo>
                    <a:pt x="44450" y="1993899"/>
                  </a:lnTo>
                  <a:close/>
                </a:path>
                <a:path w="76200" h="4658995">
                  <a:moveTo>
                    <a:pt x="44450" y="2082799"/>
                  </a:moveTo>
                  <a:lnTo>
                    <a:pt x="31750" y="2082799"/>
                  </a:lnTo>
                  <a:lnTo>
                    <a:pt x="31750" y="2095499"/>
                  </a:lnTo>
                  <a:lnTo>
                    <a:pt x="44450" y="2095499"/>
                  </a:lnTo>
                  <a:lnTo>
                    <a:pt x="44450" y="2082799"/>
                  </a:lnTo>
                  <a:close/>
                </a:path>
                <a:path w="76200" h="4658995">
                  <a:moveTo>
                    <a:pt x="44450" y="2133599"/>
                  </a:moveTo>
                  <a:lnTo>
                    <a:pt x="31750" y="2133599"/>
                  </a:lnTo>
                  <a:lnTo>
                    <a:pt x="31750" y="2184399"/>
                  </a:lnTo>
                  <a:lnTo>
                    <a:pt x="44450" y="2184399"/>
                  </a:lnTo>
                  <a:lnTo>
                    <a:pt x="44450" y="2133599"/>
                  </a:lnTo>
                  <a:close/>
                </a:path>
                <a:path w="76200" h="4658995">
                  <a:moveTo>
                    <a:pt x="44450" y="2222499"/>
                  </a:moveTo>
                  <a:lnTo>
                    <a:pt x="31750" y="2222499"/>
                  </a:lnTo>
                  <a:lnTo>
                    <a:pt x="31750" y="2235199"/>
                  </a:lnTo>
                  <a:lnTo>
                    <a:pt x="44450" y="2235199"/>
                  </a:lnTo>
                  <a:lnTo>
                    <a:pt x="44450" y="2222499"/>
                  </a:lnTo>
                  <a:close/>
                </a:path>
                <a:path w="76200" h="4658995">
                  <a:moveTo>
                    <a:pt x="44450" y="2273299"/>
                  </a:moveTo>
                  <a:lnTo>
                    <a:pt x="31750" y="2273299"/>
                  </a:lnTo>
                  <a:lnTo>
                    <a:pt x="31750" y="2324099"/>
                  </a:lnTo>
                  <a:lnTo>
                    <a:pt x="44450" y="2324099"/>
                  </a:lnTo>
                  <a:lnTo>
                    <a:pt x="44450" y="2273299"/>
                  </a:lnTo>
                  <a:close/>
                </a:path>
                <a:path w="76200" h="4658995">
                  <a:moveTo>
                    <a:pt x="44450" y="2362199"/>
                  </a:moveTo>
                  <a:lnTo>
                    <a:pt x="31750" y="2362199"/>
                  </a:lnTo>
                  <a:lnTo>
                    <a:pt x="31750" y="2374899"/>
                  </a:lnTo>
                  <a:lnTo>
                    <a:pt x="44450" y="2374899"/>
                  </a:lnTo>
                  <a:lnTo>
                    <a:pt x="44450" y="2362199"/>
                  </a:lnTo>
                  <a:close/>
                </a:path>
                <a:path w="76200" h="4658995">
                  <a:moveTo>
                    <a:pt x="44450" y="2412999"/>
                  </a:moveTo>
                  <a:lnTo>
                    <a:pt x="31750" y="2412999"/>
                  </a:lnTo>
                  <a:lnTo>
                    <a:pt x="31750" y="2463799"/>
                  </a:lnTo>
                  <a:lnTo>
                    <a:pt x="44450" y="2463799"/>
                  </a:lnTo>
                  <a:lnTo>
                    <a:pt x="44450" y="2412999"/>
                  </a:lnTo>
                  <a:close/>
                </a:path>
                <a:path w="76200" h="4658995">
                  <a:moveTo>
                    <a:pt x="44450" y="2501899"/>
                  </a:moveTo>
                  <a:lnTo>
                    <a:pt x="31750" y="2501899"/>
                  </a:lnTo>
                  <a:lnTo>
                    <a:pt x="31750" y="2514599"/>
                  </a:lnTo>
                  <a:lnTo>
                    <a:pt x="44450" y="2514599"/>
                  </a:lnTo>
                  <a:lnTo>
                    <a:pt x="44450" y="2501899"/>
                  </a:lnTo>
                  <a:close/>
                </a:path>
                <a:path w="76200" h="4658995">
                  <a:moveTo>
                    <a:pt x="44450" y="2552699"/>
                  </a:moveTo>
                  <a:lnTo>
                    <a:pt x="31750" y="2552699"/>
                  </a:lnTo>
                  <a:lnTo>
                    <a:pt x="31750" y="2603499"/>
                  </a:lnTo>
                  <a:lnTo>
                    <a:pt x="44450" y="2603499"/>
                  </a:lnTo>
                  <a:lnTo>
                    <a:pt x="44450" y="2552699"/>
                  </a:lnTo>
                  <a:close/>
                </a:path>
                <a:path w="76200" h="4658995">
                  <a:moveTo>
                    <a:pt x="44450" y="2641599"/>
                  </a:moveTo>
                  <a:lnTo>
                    <a:pt x="31750" y="2641599"/>
                  </a:lnTo>
                  <a:lnTo>
                    <a:pt x="31750" y="2654299"/>
                  </a:lnTo>
                  <a:lnTo>
                    <a:pt x="44450" y="2654299"/>
                  </a:lnTo>
                  <a:lnTo>
                    <a:pt x="44450" y="2641599"/>
                  </a:lnTo>
                  <a:close/>
                </a:path>
                <a:path w="76200" h="4658995">
                  <a:moveTo>
                    <a:pt x="44450" y="2692399"/>
                  </a:moveTo>
                  <a:lnTo>
                    <a:pt x="31750" y="2692399"/>
                  </a:lnTo>
                  <a:lnTo>
                    <a:pt x="31750" y="2743199"/>
                  </a:lnTo>
                  <a:lnTo>
                    <a:pt x="44450" y="2743199"/>
                  </a:lnTo>
                  <a:lnTo>
                    <a:pt x="44450" y="2692399"/>
                  </a:lnTo>
                  <a:close/>
                </a:path>
                <a:path w="76200" h="4658995">
                  <a:moveTo>
                    <a:pt x="44450" y="2781299"/>
                  </a:moveTo>
                  <a:lnTo>
                    <a:pt x="31750" y="2781299"/>
                  </a:lnTo>
                  <a:lnTo>
                    <a:pt x="31750" y="2793999"/>
                  </a:lnTo>
                  <a:lnTo>
                    <a:pt x="44450" y="2793999"/>
                  </a:lnTo>
                  <a:lnTo>
                    <a:pt x="44450" y="2781299"/>
                  </a:lnTo>
                  <a:close/>
                </a:path>
                <a:path w="76200" h="4658995">
                  <a:moveTo>
                    <a:pt x="44450" y="2832099"/>
                  </a:moveTo>
                  <a:lnTo>
                    <a:pt x="31750" y="2832099"/>
                  </a:lnTo>
                  <a:lnTo>
                    <a:pt x="31750" y="2882899"/>
                  </a:lnTo>
                  <a:lnTo>
                    <a:pt x="44450" y="2882899"/>
                  </a:lnTo>
                  <a:lnTo>
                    <a:pt x="44450" y="2832099"/>
                  </a:lnTo>
                  <a:close/>
                </a:path>
                <a:path w="76200" h="4658995">
                  <a:moveTo>
                    <a:pt x="44450" y="2920999"/>
                  </a:moveTo>
                  <a:lnTo>
                    <a:pt x="31750" y="2920999"/>
                  </a:lnTo>
                  <a:lnTo>
                    <a:pt x="31750" y="2933699"/>
                  </a:lnTo>
                  <a:lnTo>
                    <a:pt x="44450" y="2933699"/>
                  </a:lnTo>
                  <a:lnTo>
                    <a:pt x="44450" y="2920999"/>
                  </a:lnTo>
                  <a:close/>
                </a:path>
                <a:path w="76200" h="4658995">
                  <a:moveTo>
                    <a:pt x="44450" y="2971799"/>
                  </a:moveTo>
                  <a:lnTo>
                    <a:pt x="31750" y="2971799"/>
                  </a:lnTo>
                  <a:lnTo>
                    <a:pt x="31750" y="3022599"/>
                  </a:lnTo>
                  <a:lnTo>
                    <a:pt x="44450" y="3022599"/>
                  </a:lnTo>
                  <a:lnTo>
                    <a:pt x="44450" y="2971799"/>
                  </a:lnTo>
                  <a:close/>
                </a:path>
                <a:path w="76200" h="4658995">
                  <a:moveTo>
                    <a:pt x="44450" y="3060699"/>
                  </a:moveTo>
                  <a:lnTo>
                    <a:pt x="31750" y="3060699"/>
                  </a:lnTo>
                  <a:lnTo>
                    <a:pt x="31750" y="3073399"/>
                  </a:lnTo>
                  <a:lnTo>
                    <a:pt x="44450" y="3073399"/>
                  </a:lnTo>
                  <a:lnTo>
                    <a:pt x="44450" y="3060699"/>
                  </a:lnTo>
                  <a:close/>
                </a:path>
                <a:path w="76200" h="4658995">
                  <a:moveTo>
                    <a:pt x="44450" y="3111499"/>
                  </a:moveTo>
                  <a:lnTo>
                    <a:pt x="31750" y="3111499"/>
                  </a:lnTo>
                  <a:lnTo>
                    <a:pt x="31750" y="3162299"/>
                  </a:lnTo>
                  <a:lnTo>
                    <a:pt x="44450" y="3162299"/>
                  </a:lnTo>
                  <a:lnTo>
                    <a:pt x="44450" y="3111499"/>
                  </a:lnTo>
                  <a:close/>
                </a:path>
                <a:path w="76200" h="4658995">
                  <a:moveTo>
                    <a:pt x="44450" y="3200399"/>
                  </a:moveTo>
                  <a:lnTo>
                    <a:pt x="31750" y="3200399"/>
                  </a:lnTo>
                  <a:lnTo>
                    <a:pt x="31750" y="3213099"/>
                  </a:lnTo>
                  <a:lnTo>
                    <a:pt x="44450" y="3213099"/>
                  </a:lnTo>
                  <a:lnTo>
                    <a:pt x="44450" y="3200399"/>
                  </a:lnTo>
                  <a:close/>
                </a:path>
                <a:path w="76200" h="4658995">
                  <a:moveTo>
                    <a:pt x="44450" y="3251199"/>
                  </a:moveTo>
                  <a:lnTo>
                    <a:pt x="31750" y="3251199"/>
                  </a:lnTo>
                  <a:lnTo>
                    <a:pt x="31750" y="3302000"/>
                  </a:lnTo>
                  <a:lnTo>
                    <a:pt x="44450" y="3302000"/>
                  </a:lnTo>
                  <a:lnTo>
                    <a:pt x="44450" y="3251199"/>
                  </a:lnTo>
                  <a:close/>
                </a:path>
                <a:path w="76200" h="4658995">
                  <a:moveTo>
                    <a:pt x="44450" y="3340100"/>
                  </a:moveTo>
                  <a:lnTo>
                    <a:pt x="31750" y="3340100"/>
                  </a:lnTo>
                  <a:lnTo>
                    <a:pt x="31750" y="3352800"/>
                  </a:lnTo>
                  <a:lnTo>
                    <a:pt x="44450" y="3352800"/>
                  </a:lnTo>
                  <a:lnTo>
                    <a:pt x="44450" y="3340100"/>
                  </a:lnTo>
                  <a:close/>
                </a:path>
                <a:path w="76200" h="4658995">
                  <a:moveTo>
                    <a:pt x="44450" y="3390900"/>
                  </a:moveTo>
                  <a:lnTo>
                    <a:pt x="31750" y="3390900"/>
                  </a:lnTo>
                  <a:lnTo>
                    <a:pt x="31750" y="3441700"/>
                  </a:lnTo>
                  <a:lnTo>
                    <a:pt x="44450" y="3441700"/>
                  </a:lnTo>
                  <a:lnTo>
                    <a:pt x="44450" y="3390900"/>
                  </a:lnTo>
                  <a:close/>
                </a:path>
                <a:path w="76200" h="4658995">
                  <a:moveTo>
                    <a:pt x="44450" y="3479800"/>
                  </a:moveTo>
                  <a:lnTo>
                    <a:pt x="31750" y="3479800"/>
                  </a:lnTo>
                  <a:lnTo>
                    <a:pt x="31750" y="3492500"/>
                  </a:lnTo>
                  <a:lnTo>
                    <a:pt x="44450" y="3492500"/>
                  </a:lnTo>
                  <a:lnTo>
                    <a:pt x="44450" y="3479800"/>
                  </a:lnTo>
                  <a:close/>
                </a:path>
                <a:path w="76200" h="4658995">
                  <a:moveTo>
                    <a:pt x="44450" y="3530600"/>
                  </a:moveTo>
                  <a:lnTo>
                    <a:pt x="31750" y="3530600"/>
                  </a:lnTo>
                  <a:lnTo>
                    <a:pt x="31750" y="3581400"/>
                  </a:lnTo>
                  <a:lnTo>
                    <a:pt x="44450" y="3581400"/>
                  </a:lnTo>
                  <a:lnTo>
                    <a:pt x="44450" y="3530600"/>
                  </a:lnTo>
                  <a:close/>
                </a:path>
                <a:path w="76200" h="4658995">
                  <a:moveTo>
                    <a:pt x="44450" y="3619500"/>
                  </a:moveTo>
                  <a:lnTo>
                    <a:pt x="31750" y="3619500"/>
                  </a:lnTo>
                  <a:lnTo>
                    <a:pt x="31750" y="3632200"/>
                  </a:lnTo>
                  <a:lnTo>
                    <a:pt x="44450" y="3632200"/>
                  </a:lnTo>
                  <a:lnTo>
                    <a:pt x="44450" y="3619500"/>
                  </a:lnTo>
                  <a:close/>
                </a:path>
                <a:path w="76200" h="4658995">
                  <a:moveTo>
                    <a:pt x="44450" y="3670300"/>
                  </a:moveTo>
                  <a:lnTo>
                    <a:pt x="31750" y="3670300"/>
                  </a:lnTo>
                  <a:lnTo>
                    <a:pt x="31750" y="3721100"/>
                  </a:lnTo>
                  <a:lnTo>
                    <a:pt x="44450" y="3721100"/>
                  </a:lnTo>
                  <a:lnTo>
                    <a:pt x="44450" y="3670300"/>
                  </a:lnTo>
                  <a:close/>
                </a:path>
                <a:path w="76200" h="4658995">
                  <a:moveTo>
                    <a:pt x="44450" y="3759200"/>
                  </a:moveTo>
                  <a:lnTo>
                    <a:pt x="31750" y="3759200"/>
                  </a:lnTo>
                  <a:lnTo>
                    <a:pt x="31750" y="3771900"/>
                  </a:lnTo>
                  <a:lnTo>
                    <a:pt x="44450" y="3771900"/>
                  </a:lnTo>
                  <a:lnTo>
                    <a:pt x="44450" y="3759200"/>
                  </a:lnTo>
                  <a:close/>
                </a:path>
                <a:path w="76200" h="4658995">
                  <a:moveTo>
                    <a:pt x="44450" y="3810000"/>
                  </a:moveTo>
                  <a:lnTo>
                    <a:pt x="31750" y="3810000"/>
                  </a:lnTo>
                  <a:lnTo>
                    <a:pt x="31750" y="3860800"/>
                  </a:lnTo>
                  <a:lnTo>
                    <a:pt x="44450" y="3860800"/>
                  </a:lnTo>
                  <a:lnTo>
                    <a:pt x="44450" y="3810000"/>
                  </a:lnTo>
                  <a:close/>
                </a:path>
                <a:path w="76200" h="4658995">
                  <a:moveTo>
                    <a:pt x="44450" y="3898900"/>
                  </a:moveTo>
                  <a:lnTo>
                    <a:pt x="31750" y="3898900"/>
                  </a:lnTo>
                  <a:lnTo>
                    <a:pt x="31750" y="3911600"/>
                  </a:lnTo>
                  <a:lnTo>
                    <a:pt x="44450" y="3911600"/>
                  </a:lnTo>
                  <a:lnTo>
                    <a:pt x="44450" y="3898900"/>
                  </a:lnTo>
                  <a:close/>
                </a:path>
                <a:path w="76200" h="4658995">
                  <a:moveTo>
                    <a:pt x="44450" y="3949700"/>
                  </a:moveTo>
                  <a:lnTo>
                    <a:pt x="31750" y="3949700"/>
                  </a:lnTo>
                  <a:lnTo>
                    <a:pt x="31750" y="4000500"/>
                  </a:lnTo>
                  <a:lnTo>
                    <a:pt x="44450" y="4000500"/>
                  </a:lnTo>
                  <a:lnTo>
                    <a:pt x="44450" y="3949700"/>
                  </a:lnTo>
                  <a:close/>
                </a:path>
                <a:path w="76200" h="4658995">
                  <a:moveTo>
                    <a:pt x="44450" y="4038600"/>
                  </a:moveTo>
                  <a:lnTo>
                    <a:pt x="31750" y="4038600"/>
                  </a:lnTo>
                  <a:lnTo>
                    <a:pt x="31750" y="4051300"/>
                  </a:lnTo>
                  <a:lnTo>
                    <a:pt x="44450" y="4051300"/>
                  </a:lnTo>
                  <a:lnTo>
                    <a:pt x="44450" y="4038600"/>
                  </a:lnTo>
                  <a:close/>
                </a:path>
                <a:path w="76200" h="4658995">
                  <a:moveTo>
                    <a:pt x="44450" y="4089400"/>
                  </a:moveTo>
                  <a:lnTo>
                    <a:pt x="31750" y="4089400"/>
                  </a:lnTo>
                  <a:lnTo>
                    <a:pt x="31750" y="4140200"/>
                  </a:lnTo>
                  <a:lnTo>
                    <a:pt x="44450" y="4140200"/>
                  </a:lnTo>
                  <a:lnTo>
                    <a:pt x="44450" y="4089400"/>
                  </a:lnTo>
                  <a:close/>
                </a:path>
                <a:path w="76200" h="4658995">
                  <a:moveTo>
                    <a:pt x="44450" y="4178300"/>
                  </a:moveTo>
                  <a:lnTo>
                    <a:pt x="31750" y="4178300"/>
                  </a:lnTo>
                  <a:lnTo>
                    <a:pt x="31750" y="4191000"/>
                  </a:lnTo>
                  <a:lnTo>
                    <a:pt x="44450" y="4191000"/>
                  </a:lnTo>
                  <a:lnTo>
                    <a:pt x="44450" y="4178300"/>
                  </a:lnTo>
                  <a:close/>
                </a:path>
                <a:path w="76200" h="4658995">
                  <a:moveTo>
                    <a:pt x="44450" y="4229100"/>
                  </a:moveTo>
                  <a:lnTo>
                    <a:pt x="31750" y="4229100"/>
                  </a:lnTo>
                  <a:lnTo>
                    <a:pt x="31750" y="4279900"/>
                  </a:lnTo>
                  <a:lnTo>
                    <a:pt x="44450" y="4279900"/>
                  </a:lnTo>
                  <a:lnTo>
                    <a:pt x="44450" y="4229100"/>
                  </a:lnTo>
                  <a:close/>
                </a:path>
                <a:path w="76200" h="4658995">
                  <a:moveTo>
                    <a:pt x="44450" y="4318000"/>
                  </a:moveTo>
                  <a:lnTo>
                    <a:pt x="31750" y="4318000"/>
                  </a:lnTo>
                  <a:lnTo>
                    <a:pt x="31750" y="4330700"/>
                  </a:lnTo>
                  <a:lnTo>
                    <a:pt x="44450" y="4330700"/>
                  </a:lnTo>
                  <a:lnTo>
                    <a:pt x="44450" y="4318000"/>
                  </a:lnTo>
                  <a:close/>
                </a:path>
                <a:path w="76200" h="4658995">
                  <a:moveTo>
                    <a:pt x="44450" y="4368800"/>
                  </a:moveTo>
                  <a:lnTo>
                    <a:pt x="31750" y="4368800"/>
                  </a:lnTo>
                  <a:lnTo>
                    <a:pt x="31750" y="4419600"/>
                  </a:lnTo>
                  <a:lnTo>
                    <a:pt x="44450" y="4419600"/>
                  </a:lnTo>
                  <a:lnTo>
                    <a:pt x="44450" y="4368800"/>
                  </a:lnTo>
                  <a:close/>
                </a:path>
                <a:path w="76200" h="4658995">
                  <a:moveTo>
                    <a:pt x="44450" y="4457700"/>
                  </a:moveTo>
                  <a:lnTo>
                    <a:pt x="31750" y="4457700"/>
                  </a:lnTo>
                  <a:lnTo>
                    <a:pt x="31750" y="4470400"/>
                  </a:lnTo>
                  <a:lnTo>
                    <a:pt x="44450" y="4470400"/>
                  </a:lnTo>
                  <a:lnTo>
                    <a:pt x="44450" y="4457700"/>
                  </a:lnTo>
                  <a:close/>
                </a:path>
                <a:path w="76200" h="4658995">
                  <a:moveTo>
                    <a:pt x="44450" y="4508500"/>
                  </a:moveTo>
                  <a:lnTo>
                    <a:pt x="31750" y="4508500"/>
                  </a:lnTo>
                  <a:lnTo>
                    <a:pt x="31750" y="4559298"/>
                  </a:lnTo>
                  <a:lnTo>
                    <a:pt x="44450" y="4559297"/>
                  </a:lnTo>
                  <a:lnTo>
                    <a:pt x="44450" y="4508500"/>
                  </a:lnTo>
                  <a:close/>
                </a:path>
                <a:path w="76200" h="4658995">
                  <a:moveTo>
                    <a:pt x="44450" y="4597397"/>
                  </a:moveTo>
                  <a:lnTo>
                    <a:pt x="31750" y="4597398"/>
                  </a:lnTo>
                  <a:lnTo>
                    <a:pt x="31750" y="4610098"/>
                  </a:lnTo>
                  <a:lnTo>
                    <a:pt x="44450" y="4610097"/>
                  </a:lnTo>
                  <a:lnTo>
                    <a:pt x="44450" y="4597397"/>
                  </a:lnTo>
                  <a:close/>
                </a:path>
                <a:path w="76200" h="4658995">
                  <a:moveTo>
                    <a:pt x="44450" y="4648198"/>
                  </a:moveTo>
                  <a:lnTo>
                    <a:pt x="31750" y="4648198"/>
                  </a:lnTo>
                  <a:lnTo>
                    <a:pt x="31750" y="4658865"/>
                  </a:lnTo>
                  <a:lnTo>
                    <a:pt x="44450" y="4658865"/>
                  </a:lnTo>
                  <a:lnTo>
                    <a:pt x="44450" y="4648198"/>
                  </a:lnTo>
                  <a:close/>
                </a:path>
              </a:pathLst>
            </a:custGeom>
            <a:solidFill>
              <a:srgbClr val="585858"/>
            </a:solidFill>
          </p:spPr>
          <p:txBody>
            <a:bodyPr wrap="square" lIns="0" tIns="0" rIns="0" bIns="0" rtlCol="0"/>
            <a:lstStyle/>
            <a:p>
              <a:endParaRPr/>
            </a:p>
          </p:txBody>
        </p:sp>
        <p:sp>
          <p:nvSpPr>
            <p:cNvPr id="14" name="object 11">
              <a:extLst>
                <a:ext uri="{FF2B5EF4-FFF2-40B4-BE49-F238E27FC236}">
                  <a16:creationId xmlns:a16="http://schemas.microsoft.com/office/drawing/2014/main" id="{05040BBA-C627-48F0-AEB9-D9F39AD7E249}"/>
                </a:ext>
              </a:extLst>
            </p:cNvPr>
            <p:cNvSpPr/>
            <p:nvPr/>
          </p:nvSpPr>
          <p:spPr>
            <a:xfrm>
              <a:off x="2804087" y="4286909"/>
              <a:ext cx="1493665" cy="1399263"/>
            </a:xfrm>
            <a:prstGeom prst="rect">
              <a:avLst/>
            </a:prstGeom>
            <a:blipFill>
              <a:blip r:embed="rId4"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6028C5A2-EB53-473B-9FA6-43E92A11C98A}"/>
                </a:ext>
              </a:extLst>
            </p:cNvPr>
            <p:cNvSpPr/>
            <p:nvPr/>
          </p:nvSpPr>
          <p:spPr>
            <a:xfrm>
              <a:off x="2519172" y="4165092"/>
              <a:ext cx="2065020" cy="1886712"/>
            </a:xfrm>
            <a:prstGeom prst="rect">
              <a:avLst/>
            </a:prstGeom>
            <a:blipFill>
              <a:blip r:embed="rId5" cstate="print"/>
              <a:stretch>
                <a:fillRect/>
              </a:stretch>
            </a:blipFill>
          </p:spPr>
          <p:txBody>
            <a:bodyPr wrap="square" lIns="0" tIns="0" rIns="0" bIns="0" rtlCol="0"/>
            <a:lstStyle/>
            <a:p>
              <a:endParaRPr/>
            </a:p>
          </p:txBody>
        </p:sp>
        <p:sp>
          <p:nvSpPr>
            <p:cNvPr id="16" name="object 13">
              <a:extLst>
                <a:ext uri="{FF2B5EF4-FFF2-40B4-BE49-F238E27FC236}">
                  <a16:creationId xmlns:a16="http://schemas.microsoft.com/office/drawing/2014/main" id="{1031A74F-DBC2-48AE-81CB-AD965F2B0413}"/>
                </a:ext>
              </a:extLst>
            </p:cNvPr>
            <p:cNvSpPr/>
            <p:nvPr/>
          </p:nvSpPr>
          <p:spPr>
            <a:xfrm>
              <a:off x="2892552" y="4375404"/>
              <a:ext cx="1321435" cy="1226820"/>
            </a:xfrm>
            <a:custGeom>
              <a:avLst/>
              <a:gdLst/>
              <a:ahLst/>
              <a:cxnLst/>
              <a:rect l="l" t="t" r="r" b="b"/>
              <a:pathLst>
                <a:path w="1321435" h="1226820">
                  <a:moveTo>
                    <a:pt x="1116838" y="0"/>
                  </a:moveTo>
                  <a:lnTo>
                    <a:pt x="204470" y="0"/>
                  </a:lnTo>
                  <a:lnTo>
                    <a:pt x="157594" y="5401"/>
                  </a:lnTo>
                  <a:lnTo>
                    <a:pt x="114559" y="20786"/>
                  </a:lnTo>
                  <a:lnTo>
                    <a:pt x="76593" y="44926"/>
                  </a:lnTo>
                  <a:lnTo>
                    <a:pt x="44926" y="76593"/>
                  </a:lnTo>
                  <a:lnTo>
                    <a:pt x="20786" y="114559"/>
                  </a:lnTo>
                  <a:lnTo>
                    <a:pt x="5401" y="157594"/>
                  </a:lnTo>
                  <a:lnTo>
                    <a:pt x="0" y="204470"/>
                  </a:lnTo>
                  <a:lnTo>
                    <a:pt x="0" y="1022350"/>
                  </a:lnTo>
                  <a:lnTo>
                    <a:pt x="5401" y="1069225"/>
                  </a:lnTo>
                  <a:lnTo>
                    <a:pt x="20786" y="1112260"/>
                  </a:lnTo>
                  <a:lnTo>
                    <a:pt x="44926" y="1150226"/>
                  </a:lnTo>
                  <a:lnTo>
                    <a:pt x="76593" y="1181893"/>
                  </a:lnTo>
                  <a:lnTo>
                    <a:pt x="114559" y="1206033"/>
                  </a:lnTo>
                  <a:lnTo>
                    <a:pt x="157594" y="1221418"/>
                  </a:lnTo>
                  <a:lnTo>
                    <a:pt x="204470" y="1226820"/>
                  </a:lnTo>
                  <a:lnTo>
                    <a:pt x="1116838" y="1226820"/>
                  </a:lnTo>
                  <a:lnTo>
                    <a:pt x="1163713" y="1221418"/>
                  </a:lnTo>
                  <a:lnTo>
                    <a:pt x="1206748" y="1206033"/>
                  </a:lnTo>
                  <a:lnTo>
                    <a:pt x="1244714" y="1181893"/>
                  </a:lnTo>
                  <a:lnTo>
                    <a:pt x="1276381" y="1150226"/>
                  </a:lnTo>
                  <a:lnTo>
                    <a:pt x="1300521" y="1112260"/>
                  </a:lnTo>
                  <a:lnTo>
                    <a:pt x="1315906" y="1069225"/>
                  </a:lnTo>
                  <a:lnTo>
                    <a:pt x="1321308" y="1022350"/>
                  </a:lnTo>
                  <a:lnTo>
                    <a:pt x="1321308" y="204470"/>
                  </a:lnTo>
                  <a:lnTo>
                    <a:pt x="1315906" y="157594"/>
                  </a:lnTo>
                  <a:lnTo>
                    <a:pt x="1300521" y="114559"/>
                  </a:lnTo>
                  <a:lnTo>
                    <a:pt x="1276381" y="76593"/>
                  </a:lnTo>
                  <a:lnTo>
                    <a:pt x="1244714" y="44926"/>
                  </a:lnTo>
                  <a:lnTo>
                    <a:pt x="1206748" y="20786"/>
                  </a:lnTo>
                  <a:lnTo>
                    <a:pt x="1163713" y="5401"/>
                  </a:lnTo>
                  <a:lnTo>
                    <a:pt x="1116838" y="0"/>
                  </a:lnTo>
                  <a:close/>
                </a:path>
              </a:pathLst>
            </a:custGeom>
            <a:solidFill>
              <a:srgbClr val="006244"/>
            </a:solidFill>
          </p:spPr>
          <p:txBody>
            <a:bodyPr wrap="square" lIns="0" tIns="0" rIns="0" bIns="0" rtlCol="0"/>
            <a:lstStyle/>
            <a:p>
              <a:endParaRPr/>
            </a:p>
          </p:txBody>
        </p:sp>
        <p:sp>
          <p:nvSpPr>
            <p:cNvPr id="17" name="object 14">
              <a:extLst>
                <a:ext uri="{FF2B5EF4-FFF2-40B4-BE49-F238E27FC236}">
                  <a16:creationId xmlns:a16="http://schemas.microsoft.com/office/drawing/2014/main" id="{CDE3010C-26C3-45E6-A6D4-96C58FACF7A8}"/>
                </a:ext>
              </a:extLst>
            </p:cNvPr>
            <p:cNvSpPr/>
            <p:nvPr/>
          </p:nvSpPr>
          <p:spPr>
            <a:xfrm>
              <a:off x="2892552" y="4375404"/>
              <a:ext cx="1321435" cy="1226820"/>
            </a:xfrm>
            <a:custGeom>
              <a:avLst/>
              <a:gdLst/>
              <a:ahLst/>
              <a:cxnLst/>
              <a:rect l="l" t="t" r="r" b="b"/>
              <a:pathLst>
                <a:path w="1321435" h="1226820">
                  <a:moveTo>
                    <a:pt x="0" y="204470"/>
                  </a:moveTo>
                  <a:lnTo>
                    <a:pt x="5401" y="157594"/>
                  </a:lnTo>
                  <a:lnTo>
                    <a:pt x="20786" y="114559"/>
                  </a:lnTo>
                  <a:lnTo>
                    <a:pt x="44926" y="76593"/>
                  </a:lnTo>
                  <a:lnTo>
                    <a:pt x="76593" y="44926"/>
                  </a:lnTo>
                  <a:lnTo>
                    <a:pt x="114559" y="20786"/>
                  </a:lnTo>
                  <a:lnTo>
                    <a:pt x="157594" y="5401"/>
                  </a:lnTo>
                  <a:lnTo>
                    <a:pt x="204470" y="0"/>
                  </a:lnTo>
                  <a:lnTo>
                    <a:pt x="1116838" y="0"/>
                  </a:lnTo>
                  <a:lnTo>
                    <a:pt x="1163713" y="5401"/>
                  </a:lnTo>
                  <a:lnTo>
                    <a:pt x="1206748" y="20786"/>
                  </a:lnTo>
                  <a:lnTo>
                    <a:pt x="1244714" y="44926"/>
                  </a:lnTo>
                  <a:lnTo>
                    <a:pt x="1276381" y="76593"/>
                  </a:lnTo>
                  <a:lnTo>
                    <a:pt x="1300521" y="114559"/>
                  </a:lnTo>
                  <a:lnTo>
                    <a:pt x="1315906" y="157594"/>
                  </a:lnTo>
                  <a:lnTo>
                    <a:pt x="1321308" y="204470"/>
                  </a:lnTo>
                  <a:lnTo>
                    <a:pt x="1321308" y="1022350"/>
                  </a:lnTo>
                  <a:lnTo>
                    <a:pt x="1315906" y="1069225"/>
                  </a:lnTo>
                  <a:lnTo>
                    <a:pt x="1300521" y="1112260"/>
                  </a:lnTo>
                  <a:lnTo>
                    <a:pt x="1276381" y="1150226"/>
                  </a:lnTo>
                  <a:lnTo>
                    <a:pt x="1244714" y="1181893"/>
                  </a:lnTo>
                  <a:lnTo>
                    <a:pt x="1206748" y="1206033"/>
                  </a:lnTo>
                  <a:lnTo>
                    <a:pt x="1163713" y="1221418"/>
                  </a:lnTo>
                  <a:lnTo>
                    <a:pt x="1116838" y="1226820"/>
                  </a:lnTo>
                  <a:lnTo>
                    <a:pt x="204470" y="1226820"/>
                  </a:lnTo>
                  <a:lnTo>
                    <a:pt x="157594" y="1221418"/>
                  </a:lnTo>
                  <a:lnTo>
                    <a:pt x="114559" y="1206033"/>
                  </a:lnTo>
                  <a:lnTo>
                    <a:pt x="76593" y="1181893"/>
                  </a:lnTo>
                  <a:lnTo>
                    <a:pt x="44926" y="1150226"/>
                  </a:lnTo>
                  <a:lnTo>
                    <a:pt x="20786" y="1112260"/>
                  </a:lnTo>
                  <a:lnTo>
                    <a:pt x="5401" y="1069225"/>
                  </a:lnTo>
                  <a:lnTo>
                    <a:pt x="0" y="1022350"/>
                  </a:lnTo>
                  <a:lnTo>
                    <a:pt x="0" y="204470"/>
                  </a:lnTo>
                  <a:close/>
                </a:path>
              </a:pathLst>
            </a:custGeom>
            <a:ln w="82296">
              <a:solidFill>
                <a:srgbClr val="FFFFFF"/>
              </a:solidFill>
            </a:ln>
          </p:spPr>
          <p:txBody>
            <a:bodyPr wrap="square" lIns="0" tIns="0" rIns="0" bIns="0" rtlCol="0"/>
            <a:lstStyle/>
            <a:p>
              <a:endParaRPr/>
            </a:p>
          </p:txBody>
        </p:sp>
      </p:grpSp>
      <p:grpSp>
        <p:nvGrpSpPr>
          <p:cNvPr id="18" name="object 15">
            <a:extLst>
              <a:ext uri="{FF2B5EF4-FFF2-40B4-BE49-F238E27FC236}">
                <a16:creationId xmlns:a16="http://schemas.microsoft.com/office/drawing/2014/main" id="{F2E15160-0756-40D2-BC98-4C8225DBEFE8}"/>
              </a:ext>
            </a:extLst>
          </p:cNvPr>
          <p:cNvGrpSpPr/>
          <p:nvPr/>
        </p:nvGrpSpPr>
        <p:grpSpPr>
          <a:xfrm>
            <a:off x="6987540" y="2179320"/>
            <a:ext cx="2065020" cy="4678680"/>
            <a:chOff x="6987540" y="2179320"/>
            <a:chExt cx="2065020" cy="4678680"/>
          </a:xfrm>
        </p:grpSpPr>
        <p:sp>
          <p:nvSpPr>
            <p:cNvPr id="19" name="object 16">
              <a:extLst>
                <a:ext uri="{FF2B5EF4-FFF2-40B4-BE49-F238E27FC236}">
                  <a16:creationId xmlns:a16="http://schemas.microsoft.com/office/drawing/2014/main" id="{9D368577-D76D-447D-A11C-59EE8DCBED83}"/>
                </a:ext>
              </a:extLst>
            </p:cNvPr>
            <p:cNvSpPr/>
            <p:nvPr/>
          </p:nvSpPr>
          <p:spPr>
            <a:xfrm>
              <a:off x="7159752" y="2179320"/>
              <a:ext cx="76200" cy="4678680"/>
            </a:xfrm>
            <a:custGeom>
              <a:avLst/>
              <a:gdLst/>
              <a:ahLst/>
              <a:cxnLst/>
              <a:rect l="l" t="t" r="r" b="b"/>
              <a:pathLst>
                <a:path w="76200" h="4678680">
                  <a:moveTo>
                    <a:pt x="31750" y="74921"/>
                  </a:moveTo>
                  <a:lnTo>
                    <a:pt x="31750" y="88900"/>
                  </a:lnTo>
                  <a:lnTo>
                    <a:pt x="44450" y="88900"/>
                  </a:lnTo>
                  <a:lnTo>
                    <a:pt x="44450" y="76200"/>
                  </a:lnTo>
                  <a:lnTo>
                    <a:pt x="38100" y="76200"/>
                  </a:lnTo>
                  <a:lnTo>
                    <a:pt x="31750" y="74921"/>
                  </a:lnTo>
                  <a:close/>
                </a:path>
                <a:path w="76200" h="4678680">
                  <a:moveTo>
                    <a:pt x="44450" y="38100"/>
                  </a:moveTo>
                  <a:lnTo>
                    <a:pt x="31750" y="38100"/>
                  </a:lnTo>
                  <a:lnTo>
                    <a:pt x="31750" y="74921"/>
                  </a:lnTo>
                  <a:lnTo>
                    <a:pt x="38100" y="76200"/>
                  </a:lnTo>
                  <a:lnTo>
                    <a:pt x="44450" y="74921"/>
                  </a:lnTo>
                  <a:lnTo>
                    <a:pt x="44450" y="38100"/>
                  </a:lnTo>
                  <a:close/>
                </a:path>
                <a:path w="76200" h="4678680">
                  <a:moveTo>
                    <a:pt x="44450" y="74921"/>
                  </a:moveTo>
                  <a:lnTo>
                    <a:pt x="38100" y="76200"/>
                  </a:lnTo>
                  <a:lnTo>
                    <a:pt x="44450" y="76200"/>
                  </a:lnTo>
                  <a:lnTo>
                    <a:pt x="44450" y="74921"/>
                  </a:lnTo>
                  <a:close/>
                </a:path>
                <a:path w="76200" h="4678680">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4678680">
                  <a:moveTo>
                    <a:pt x="76200" y="38100"/>
                  </a:moveTo>
                  <a:lnTo>
                    <a:pt x="44450" y="38100"/>
                  </a:lnTo>
                  <a:lnTo>
                    <a:pt x="44450" y="74921"/>
                  </a:lnTo>
                  <a:lnTo>
                    <a:pt x="52947" y="73211"/>
                  </a:lnTo>
                  <a:lnTo>
                    <a:pt x="65055" y="65055"/>
                  </a:lnTo>
                  <a:lnTo>
                    <a:pt x="73211" y="52947"/>
                  </a:lnTo>
                  <a:lnTo>
                    <a:pt x="76200" y="38100"/>
                  </a:lnTo>
                  <a:close/>
                </a:path>
                <a:path w="76200" h="4678680">
                  <a:moveTo>
                    <a:pt x="44450" y="127000"/>
                  </a:moveTo>
                  <a:lnTo>
                    <a:pt x="31750" y="127000"/>
                  </a:lnTo>
                  <a:lnTo>
                    <a:pt x="31750" y="139700"/>
                  </a:lnTo>
                  <a:lnTo>
                    <a:pt x="44450" y="139700"/>
                  </a:lnTo>
                  <a:lnTo>
                    <a:pt x="44450" y="127000"/>
                  </a:lnTo>
                  <a:close/>
                </a:path>
                <a:path w="76200" h="4678680">
                  <a:moveTo>
                    <a:pt x="44450" y="177800"/>
                  </a:moveTo>
                  <a:lnTo>
                    <a:pt x="31750" y="177800"/>
                  </a:lnTo>
                  <a:lnTo>
                    <a:pt x="31750" y="228600"/>
                  </a:lnTo>
                  <a:lnTo>
                    <a:pt x="44450" y="228600"/>
                  </a:lnTo>
                  <a:lnTo>
                    <a:pt x="44450" y="177800"/>
                  </a:lnTo>
                  <a:close/>
                </a:path>
                <a:path w="76200" h="4678680">
                  <a:moveTo>
                    <a:pt x="44450" y="266700"/>
                  </a:moveTo>
                  <a:lnTo>
                    <a:pt x="31750" y="266700"/>
                  </a:lnTo>
                  <a:lnTo>
                    <a:pt x="31750" y="279400"/>
                  </a:lnTo>
                  <a:lnTo>
                    <a:pt x="44450" y="279400"/>
                  </a:lnTo>
                  <a:lnTo>
                    <a:pt x="44450" y="266700"/>
                  </a:lnTo>
                  <a:close/>
                </a:path>
                <a:path w="76200" h="4678680">
                  <a:moveTo>
                    <a:pt x="44450" y="317500"/>
                  </a:moveTo>
                  <a:lnTo>
                    <a:pt x="31750" y="317500"/>
                  </a:lnTo>
                  <a:lnTo>
                    <a:pt x="31750" y="368300"/>
                  </a:lnTo>
                  <a:lnTo>
                    <a:pt x="44450" y="368300"/>
                  </a:lnTo>
                  <a:lnTo>
                    <a:pt x="44450" y="317500"/>
                  </a:lnTo>
                  <a:close/>
                </a:path>
                <a:path w="76200" h="4678680">
                  <a:moveTo>
                    <a:pt x="44450" y="406400"/>
                  </a:moveTo>
                  <a:lnTo>
                    <a:pt x="31750" y="406400"/>
                  </a:lnTo>
                  <a:lnTo>
                    <a:pt x="31750" y="419100"/>
                  </a:lnTo>
                  <a:lnTo>
                    <a:pt x="44450" y="419100"/>
                  </a:lnTo>
                  <a:lnTo>
                    <a:pt x="44450" y="406400"/>
                  </a:lnTo>
                  <a:close/>
                </a:path>
                <a:path w="76200" h="4678680">
                  <a:moveTo>
                    <a:pt x="44450" y="457200"/>
                  </a:moveTo>
                  <a:lnTo>
                    <a:pt x="31750" y="457200"/>
                  </a:lnTo>
                  <a:lnTo>
                    <a:pt x="31750" y="508000"/>
                  </a:lnTo>
                  <a:lnTo>
                    <a:pt x="44450" y="508000"/>
                  </a:lnTo>
                  <a:lnTo>
                    <a:pt x="44450" y="457200"/>
                  </a:lnTo>
                  <a:close/>
                </a:path>
                <a:path w="76200" h="4678680">
                  <a:moveTo>
                    <a:pt x="44450" y="546100"/>
                  </a:moveTo>
                  <a:lnTo>
                    <a:pt x="31750" y="546100"/>
                  </a:lnTo>
                  <a:lnTo>
                    <a:pt x="31750" y="558800"/>
                  </a:lnTo>
                  <a:lnTo>
                    <a:pt x="44450" y="558800"/>
                  </a:lnTo>
                  <a:lnTo>
                    <a:pt x="44450" y="546100"/>
                  </a:lnTo>
                  <a:close/>
                </a:path>
                <a:path w="76200" h="4678680">
                  <a:moveTo>
                    <a:pt x="44450" y="596900"/>
                  </a:moveTo>
                  <a:lnTo>
                    <a:pt x="31750" y="596900"/>
                  </a:lnTo>
                  <a:lnTo>
                    <a:pt x="31750" y="647700"/>
                  </a:lnTo>
                  <a:lnTo>
                    <a:pt x="44450" y="647700"/>
                  </a:lnTo>
                  <a:lnTo>
                    <a:pt x="44450" y="596900"/>
                  </a:lnTo>
                  <a:close/>
                </a:path>
                <a:path w="76200" h="4678680">
                  <a:moveTo>
                    <a:pt x="44450" y="685800"/>
                  </a:moveTo>
                  <a:lnTo>
                    <a:pt x="31750" y="685800"/>
                  </a:lnTo>
                  <a:lnTo>
                    <a:pt x="31750" y="698500"/>
                  </a:lnTo>
                  <a:lnTo>
                    <a:pt x="44450" y="698500"/>
                  </a:lnTo>
                  <a:lnTo>
                    <a:pt x="44450" y="685800"/>
                  </a:lnTo>
                  <a:close/>
                </a:path>
                <a:path w="76200" h="4678680">
                  <a:moveTo>
                    <a:pt x="44450" y="736600"/>
                  </a:moveTo>
                  <a:lnTo>
                    <a:pt x="31750" y="736600"/>
                  </a:lnTo>
                  <a:lnTo>
                    <a:pt x="31750" y="787400"/>
                  </a:lnTo>
                  <a:lnTo>
                    <a:pt x="44450" y="787400"/>
                  </a:lnTo>
                  <a:lnTo>
                    <a:pt x="44450" y="736600"/>
                  </a:lnTo>
                  <a:close/>
                </a:path>
                <a:path w="76200" h="4678680">
                  <a:moveTo>
                    <a:pt x="44450" y="825500"/>
                  </a:moveTo>
                  <a:lnTo>
                    <a:pt x="31750" y="825500"/>
                  </a:lnTo>
                  <a:lnTo>
                    <a:pt x="31750" y="838200"/>
                  </a:lnTo>
                  <a:lnTo>
                    <a:pt x="44450" y="838200"/>
                  </a:lnTo>
                  <a:lnTo>
                    <a:pt x="44450" y="825500"/>
                  </a:lnTo>
                  <a:close/>
                </a:path>
                <a:path w="76200" h="4678680">
                  <a:moveTo>
                    <a:pt x="44450" y="876300"/>
                  </a:moveTo>
                  <a:lnTo>
                    <a:pt x="31750" y="876300"/>
                  </a:lnTo>
                  <a:lnTo>
                    <a:pt x="31750" y="927100"/>
                  </a:lnTo>
                  <a:lnTo>
                    <a:pt x="44450" y="927100"/>
                  </a:lnTo>
                  <a:lnTo>
                    <a:pt x="44450" y="876300"/>
                  </a:lnTo>
                  <a:close/>
                </a:path>
                <a:path w="76200" h="4678680">
                  <a:moveTo>
                    <a:pt x="44450" y="965200"/>
                  </a:moveTo>
                  <a:lnTo>
                    <a:pt x="31750" y="965200"/>
                  </a:lnTo>
                  <a:lnTo>
                    <a:pt x="31750" y="977900"/>
                  </a:lnTo>
                  <a:lnTo>
                    <a:pt x="44450" y="977900"/>
                  </a:lnTo>
                  <a:lnTo>
                    <a:pt x="44450" y="965200"/>
                  </a:lnTo>
                  <a:close/>
                </a:path>
                <a:path w="76200" h="4678680">
                  <a:moveTo>
                    <a:pt x="44450" y="1016000"/>
                  </a:moveTo>
                  <a:lnTo>
                    <a:pt x="31750" y="1016000"/>
                  </a:lnTo>
                  <a:lnTo>
                    <a:pt x="31750" y="1066800"/>
                  </a:lnTo>
                  <a:lnTo>
                    <a:pt x="44450" y="1066800"/>
                  </a:lnTo>
                  <a:lnTo>
                    <a:pt x="44450" y="1016000"/>
                  </a:lnTo>
                  <a:close/>
                </a:path>
                <a:path w="76200" h="4678680">
                  <a:moveTo>
                    <a:pt x="44450" y="1104900"/>
                  </a:moveTo>
                  <a:lnTo>
                    <a:pt x="31750" y="1104900"/>
                  </a:lnTo>
                  <a:lnTo>
                    <a:pt x="31750" y="1117600"/>
                  </a:lnTo>
                  <a:lnTo>
                    <a:pt x="44450" y="1117600"/>
                  </a:lnTo>
                  <a:lnTo>
                    <a:pt x="44450" y="1104900"/>
                  </a:lnTo>
                  <a:close/>
                </a:path>
                <a:path w="76200" h="4678680">
                  <a:moveTo>
                    <a:pt x="44450" y="1155700"/>
                  </a:moveTo>
                  <a:lnTo>
                    <a:pt x="31750" y="1155700"/>
                  </a:lnTo>
                  <a:lnTo>
                    <a:pt x="31750" y="1206500"/>
                  </a:lnTo>
                  <a:lnTo>
                    <a:pt x="44450" y="1206500"/>
                  </a:lnTo>
                  <a:lnTo>
                    <a:pt x="44450" y="1155700"/>
                  </a:lnTo>
                  <a:close/>
                </a:path>
                <a:path w="76200" h="4678680">
                  <a:moveTo>
                    <a:pt x="44450" y="1244600"/>
                  </a:moveTo>
                  <a:lnTo>
                    <a:pt x="31750" y="1244600"/>
                  </a:lnTo>
                  <a:lnTo>
                    <a:pt x="31750" y="1257300"/>
                  </a:lnTo>
                  <a:lnTo>
                    <a:pt x="44450" y="1257300"/>
                  </a:lnTo>
                  <a:lnTo>
                    <a:pt x="44450" y="1244600"/>
                  </a:lnTo>
                  <a:close/>
                </a:path>
                <a:path w="76200" h="4678680">
                  <a:moveTo>
                    <a:pt x="44450" y="1295400"/>
                  </a:moveTo>
                  <a:lnTo>
                    <a:pt x="31750" y="1295400"/>
                  </a:lnTo>
                  <a:lnTo>
                    <a:pt x="31750" y="1346200"/>
                  </a:lnTo>
                  <a:lnTo>
                    <a:pt x="44450" y="1346200"/>
                  </a:lnTo>
                  <a:lnTo>
                    <a:pt x="44450" y="1295400"/>
                  </a:lnTo>
                  <a:close/>
                </a:path>
                <a:path w="76200" h="4678680">
                  <a:moveTo>
                    <a:pt x="44450" y="1384300"/>
                  </a:moveTo>
                  <a:lnTo>
                    <a:pt x="31750" y="1384300"/>
                  </a:lnTo>
                  <a:lnTo>
                    <a:pt x="31750" y="1397000"/>
                  </a:lnTo>
                  <a:lnTo>
                    <a:pt x="44450" y="1397000"/>
                  </a:lnTo>
                  <a:lnTo>
                    <a:pt x="44450" y="1384300"/>
                  </a:lnTo>
                  <a:close/>
                </a:path>
                <a:path w="76200" h="4678680">
                  <a:moveTo>
                    <a:pt x="44450" y="1435099"/>
                  </a:moveTo>
                  <a:lnTo>
                    <a:pt x="31750" y="1435099"/>
                  </a:lnTo>
                  <a:lnTo>
                    <a:pt x="31750" y="1485899"/>
                  </a:lnTo>
                  <a:lnTo>
                    <a:pt x="44450" y="1485899"/>
                  </a:lnTo>
                  <a:lnTo>
                    <a:pt x="44450" y="1435099"/>
                  </a:lnTo>
                  <a:close/>
                </a:path>
                <a:path w="76200" h="4678680">
                  <a:moveTo>
                    <a:pt x="44450" y="1523999"/>
                  </a:moveTo>
                  <a:lnTo>
                    <a:pt x="31750" y="1523999"/>
                  </a:lnTo>
                  <a:lnTo>
                    <a:pt x="31750" y="1536699"/>
                  </a:lnTo>
                  <a:lnTo>
                    <a:pt x="44450" y="1536699"/>
                  </a:lnTo>
                  <a:lnTo>
                    <a:pt x="44450" y="1523999"/>
                  </a:lnTo>
                  <a:close/>
                </a:path>
                <a:path w="76200" h="4678680">
                  <a:moveTo>
                    <a:pt x="44450" y="1574799"/>
                  </a:moveTo>
                  <a:lnTo>
                    <a:pt x="31750" y="1574799"/>
                  </a:lnTo>
                  <a:lnTo>
                    <a:pt x="31750" y="1625599"/>
                  </a:lnTo>
                  <a:lnTo>
                    <a:pt x="44450" y="1625599"/>
                  </a:lnTo>
                  <a:lnTo>
                    <a:pt x="44450" y="1574799"/>
                  </a:lnTo>
                  <a:close/>
                </a:path>
                <a:path w="76200" h="4678680">
                  <a:moveTo>
                    <a:pt x="44450" y="1663699"/>
                  </a:moveTo>
                  <a:lnTo>
                    <a:pt x="31750" y="1663699"/>
                  </a:lnTo>
                  <a:lnTo>
                    <a:pt x="31750" y="1676399"/>
                  </a:lnTo>
                  <a:lnTo>
                    <a:pt x="44450" y="1676399"/>
                  </a:lnTo>
                  <a:lnTo>
                    <a:pt x="44450" y="1663699"/>
                  </a:lnTo>
                  <a:close/>
                </a:path>
                <a:path w="76200" h="4678680">
                  <a:moveTo>
                    <a:pt x="44450" y="1714499"/>
                  </a:moveTo>
                  <a:lnTo>
                    <a:pt x="31750" y="1714499"/>
                  </a:lnTo>
                  <a:lnTo>
                    <a:pt x="31750" y="1765299"/>
                  </a:lnTo>
                  <a:lnTo>
                    <a:pt x="44450" y="1765299"/>
                  </a:lnTo>
                  <a:lnTo>
                    <a:pt x="44450" y="1714499"/>
                  </a:lnTo>
                  <a:close/>
                </a:path>
                <a:path w="76200" h="4678680">
                  <a:moveTo>
                    <a:pt x="44450" y="1803399"/>
                  </a:moveTo>
                  <a:lnTo>
                    <a:pt x="31750" y="1803399"/>
                  </a:lnTo>
                  <a:lnTo>
                    <a:pt x="31750" y="1816099"/>
                  </a:lnTo>
                  <a:lnTo>
                    <a:pt x="44450" y="1816099"/>
                  </a:lnTo>
                  <a:lnTo>
                    <a:pt x="44450" y="1803399"/>
                  </a:lnTo>
                  <a:close/>
                </a:path>
                <a:path w="76200" h="4678680">
                  <a:moveTo>
                    <a:pt x="44450" y="1854199"/>
                  </a:moveTo>
                  <a:lnTo>
                    <a:pt x="31750" y="1854199"/>
                  </a:lnTo>
                  <a:lnTo>
                    <a:pt x="31750" y="1904999"/>
                  </a:lnTo>
                  <a:lnTo>
                    <a:pt x="44450" y="1904999"/>
                  </a:lnTo>
                  <a:lnTo>
                    <a:pt x="44450" y="1854199"/>
                  </a:lnTo>
                  <a:close/>
                </a:path>
                <a:path w="76200" h="4678680">
                  <a:moveTo>
                    <a:pt x="44450" y="1943099"/>
                  </a:moveTo>
                  <a:lnTo>
                    <a:pt x="31750" y="1943099"/>
                  </a:lnTo>
                  <a:lnTo>
                    <a:pt x="31750" y="1955799"/>
                  </a:lnTo>
                  <a:lnTo>
                    <a:pt x="44450" y="1955799"/>
                  </a:lnTo>
                  <a:lnTo>
                    <a:pt x="44450" y="1943099"/>
                  </a:lnTo>
                  <a:close/>
                </a:path>
                <a:path w="76200" h="4678680">
                  <a:moveTo>
                    <a:pt x="44450" y="1993899"/>
                  </a:moveTo>
                  <a:lnTo>
                    <a:pt x="31750" y="1993899"/>
                  </a:lnTo>
                  <a:lnTo>
                    <a:pt x="31750" y="2044699"/>
                  </a:lnTo>
                  <a:lnTo>
                    <a:pt x="44450" y="2044699"/>
                  </a:lnTo>
                  <a:lnTo>
                    <a:pt x="44450" y="1993899"/>
                  </a:lnTo>
                  <a:close/>
                </a:path>
                <a:path w="76200" h="4678680">
                  <a:moveTo>
                    <a:pt x="44450" y="2082799"/>
                  </a:moveTo>
                  <a:lnTo>
                    <a:pt x="31750" y="2082799"/>
                  </a:lnTo>
                  <a:lnTo>
                    <a:pt x="31750" y="2095499"/>
                  </a:lnTo>
                  <a:lnTo>
                    <a:pt x="44450" y="2095499"/>
                  </a:lnTo>
                  <a:lnTo>
                    <a:pt x="44450" y="2082799"/>
                  </a:lnTo>
                  <a:close/>
                </a:path>
                <a:path w="76200" h="4678680">
                  <a:moveTo>
                    <a:pt x="44450" y="2133599"/>
                  </a:moveTo>
                  <a:lnTo>
                    <a:pt x="31750" y="2133599"/>
                  </a:lnTo>
                  <a:lnTo>
                    <a:pt x="31750" y="2184399"/>
                  </a:lnTo>
                  <a:lnTo>
                    <a:pt x="44450" y="2184399"/>
                  </a:lnTo>
                  <a:lnTo>
                    <a:pt x="44450" y="2133599"/>
                  </a:lnTo>
                  <a:close/>
                </a:path>
                <a:path w="76200" h="4678680">
                  <a:moveTo>
                    <a:pt x="44450" y="2222499"/>
                  </a:moveTo>
                  <a:lnTo>
                    <a:pt x="31750" y="2222499"/>
                  </a:lnTo>
                  <a:lnTo>
                    <a:pt x="31750" y="2235199"/>
                  </a:lnTo>
                  <a:lnTo>
                    <a:pt x="44450" y="2235199"/>
                  </a:lnTo>
                  <a:lnTo>
                    <a:pt x="44450" y="2222499"/>
                  </a:lnTo>
                  <a:close/>
                </a:path>
                <a:path w="76200" h="4678680">
                  <a:moveTo>
                    <a:pt x="44450" y="2273299"/>
                  </a:moveTo>
                  <a:lnTo>
                    <a:pt x="31750" y="2273299"/>
                  </a:lnTo>
                  <a:lnTo>
                    <a:pt x="31750" y="2324099"/>
                  </a:lnTo>
                  <a:lnTo>
                    <a:pt x="44450" y="2324099"/>
                  </a:lnTo>
                  <a:lnTo>
                    <a:pt x="44450" y="2273299"/>
                  </a:lnTo>
                  <a:close/>
                </a:path>
                <a:path w="76200" h="4678680">
                  <a:moveTo>
                    <a:pt x="44450" y="2362199"/>
                  </a:moveTo>
                  <a:lnTo>
                    <a:pt x="31750" y="2362199"/>
                  </a:lnTo>
                  <a:lnTo>
                    <a:pt x="31750" y="2374899"/>
                  </a:lnTo>
                  <a:lnTo>
                    <a:pt x="44450" y="2374899"/>
                  </a:lnTo>
                  <a:lnTo>
                    <a:pt x="44450" y="2362199"/>
                  </a:lnTo>
                  <a:close/>
                </a:path>
                <a:path w="76200" h="4678680">
                  <a:moveTo>
                    <a:pt x="44450" y="2412999"/>
                  </a:moveTo>
                  <a:lnTo>
                    <a:pt x="31750" y="2412999"/>
                  </a:lnTo>
                  <a:lnTo>
                    <a:pt x="31750" y="2463799"/>
                  </a:lnTo>
                  <a:lnTo>
                    <a:pt x="44450" y="2463799"/>
                  </a:lnTo>
                  <a:lnTo>
                    <a:pt x="44450" y="2412999"/>
                  </a:lnTo>
                  <a:close/>
                </a:path>
                <a:path w="76200" h="4678680">
                  <a:moveTo>
                    <a:pt x="44450" y="2501899"/>
                  </a:moveTo>
                  <a:lnTo>
                    <a:pt x="31750" y="2501899"/>
                  </a:lnTo>
                  <a:lnTo>
                    <a:pt x="31750" y="2514599"/>
                  </a:lnTo>
                  <a:lnTo>
                    <a:pt x="44450" y="2514599"/>
                  </a:lnTo>
                  <a:lnTo>
                    <a:pt x="44450" y="2501899"/>
                  </a:lnTo>
                  <a:close/>
                </a:path>
                <a:path w="76200" h="4678680">
                  <a:moveTo>
                    <a:pt x="44450" y="2552699"/>
                  </a:moveTo>
                  <a:lnTo>
                    <a:pt x="31750" y="2552699"/>
                  </a:lnTo>
                  <a:lnTo>
                    <a:pt x="31750" y="2603499"/>
                  </a:lnTo>
                  <a:lnTo>
                    <a:pt x="44450" y="2603499"/>
                  </a:lnTo>
                  <a:lnTo>
                    <a:pt x="44450" y="2552699"/>
                  </a:lnTo>
                  <a:close/>
                </a:path>
                <a:path w="76200" h="4678680">
                  <a:moveTo>
                    <a:pt x="44450" y="2641599"/>
                  </a:moveTo>
                  <a:lnTo>
                    <a:pt x="31750" y="2641599"/>
                  </a:lnTo>
                  <a:lnTo>
                    <a:pt x="31750" y="2654299"/>
                  </a:lnTo>
                  <a:lnTo>
                    <a:pt x="44450" y="2654299"/>
                  </a:lnTo>
                  <a:lnTo>
                    <a:pt x="44450" y="2641599"/>
                  </a:lnTo>
                  <a:close/>
                </a:path>
                <a:path w="76200" h="4678680">
                  <a:moveTo>
                    <a:pt x="44450" y="2692399"/>
                  </a:moveTo>
                  <a:lnTo>
                    <a:pt x="31750" y="2692399"/>
                  </a:lnTo>
                  <a:lnTo>
                    <a:pt x="31750" y="2743199"/>
                  </a:lnTo>
                  <a:lnTo>
                    <a:pt x="44450" y="2743199"/>
                  </a:lnTo>
                  <a:lnTo>
                    <a:pt x="44450" y="2692399"/>
                  </a:lnTo>
                  <a:close/>
                </a:path>
                <a:path w="76200" h="4678680">
                  <a:moveTo>
                    <a:pt x="44450" y="2781299"/>
                  </a:moveTo>
                  <a:lnTo>
                    <a:pt x="31750" y="2781299"/>
                  </a:lnTo>
                  <a:lnTo>
                    <a:pt x="31750" y="2793999"/>
                  </a:lnTo>
                  <a:lnTo>
                    <a:pt x="44450" y="2793999"/>
                  </a:lnTo>
                  <a:lnTo>
                    <a:pt x="44450" y="2781299"/>
                  </a:lnTo>
                  <a:close/>
                </a:path>
                <a:path w="76200" h="4678680">
                  <a:moveTo>
                    <a:pt x="44450" y="2832099"/>
                  </a:moveTo>
                  <a:lnTo>
                    <a:pt x="31750" y="2832099"/>
                  </a:lnTo>
                  <a:lnTo>
                    <a:pt x="31750" y="2882899"/>
                  </a:lnTo>
                  <a:lnTo>
                    <a:pt x="44450" y="2882899"/>
                  </a:lnTo>
                  <a:lnTo>
                    <a:pt x="44450" y="2832099"/>
                  </a:lnTo>
                  <a:close/>
                </a:path>
                <a:path w="76200" h="4678680">
                  <a:moveTo>
                    <a:pt x="44450" y="2920999"/>
                  </a:moveTo>
                  <a:lnTo>
                    <a:pt x="31750" y="2920999"/>
                  </a:lnTo>
                  <a:lnTo>
                    <a:pt x="31750" y="2933699"/>
                  </a:lnTo>
                  <a:lnTo>
                    <a:pt x="44450" y="2933699"/>
                  </a:lnTo>
                  <a:lnTo>
                    <a:pt x="44450" y="2920999"/>
                  </a:lnTo>
                  <a:close/>
                </a:path>
                <a:path w="76200" h="4678680">
                  <a:moveTo>
                    <a:pt x="44450" y="2971799"/>
                  </a:moveTo>
                  <a:lnTo>
                    <a:pt x="31750" y="2971799"/>
                  </a:lnTo>
                  <a:lnTo>
                    <a:pt x="31750" y="3022599"/>
                  </a:lnTo>
                  <a:lnTo>
                    <a:pt x="44450" y="3022599"/>
                  </a:lnTo>
                  <a:lnTo>
                    <a:pt x="44450" y="2971799"/>
                  </a:lnTo>
                  <a:close/>
                </a:path>
                <a:path w="76200" h="4678680">
                  <a:moveTo>
                    <a:pt x="44450" y="3060699"/>
                  </a:moveTo>
                  <a:lnTo>
                    <a:pt x="31750" y="3060699"/>
                  </a:lnTo>
                  <a:lnTo>
                    <a:pt x="31750" y="3073399"/>
                  </a:lnTo>
                  <a:lnTo>
                    <a:pt x="44450" y="3073399"/>
                  </a:lnTo>
                  <a:lnTo>
                    <a:pt x="44450" y="3060699"/>
                  </a:lnTo>
                  <a:close/>
                </a:path>
                <a:path w="76200" h="4678680">
                  <a:moveTo>
                    <a:pt x="44450" y="3111499"/>
                  </a:moveTo>
                  <a:lnTo>
                    <a:pt x="31750" y="3111499"/>
                  </a:lnTo>
                  <a:lnTo>
                    <a:pt x="31750" y="3162299"/>
                  </a:lnTo>
                  <a:lnTo>
                    <a:pt x="44450" y="3162299"/>
                  </a:lnTo>
                  <a:lnTo>
                    <a:pt x="44450" y="3111499"/>
                  </a:lnTo>
                  <a:close/>
                </a:path>
                <a:path w="76200" h="4678680">
                  <a:moveTo>
                    <a:pt x="44450" y="3200399"/>
                  </a:moveTo>
                  <a:lnTo>
                    <a:pt x="31750" y="3200399"/>
                  </a:lnTo>
                  <a:lnTo>
                    <a:pt x="31750" y="3213099"/>
                  </a:lnTo>
                  <a:lnTo>
                    <a:pt x="44450" y="3213099"/>
                  </a:lnTo>
                  <a:lnTo>
                    <a:pt x="44450" y="3200399"/>
                  </a:lnTo>
                  <a:close/>
                </a:path>
                <a:path w="76200" h="4678680">
                  <a:moveTo>
                    <a:pt x="44450" y="3251199"/>
                  </a:moveTo>
                  <a:lnTo>
                    <a:pt x="31750" y="3251199"/>
                  </a:lnTo>
                  <a:lnTo>
                    <a:pt x="31750" y="3302000"/>
                  </a:lnTo>
                  <a:lnTo>
                    <a:pt x="44450" y="3302000"/>
                  </a:lnTo>
                  <a:lnTo>
                    <a:pt x="44450" y="3251199"/>
                  </a:lnTo>
                  <a:close/>
                </a:path>
                <a:path w="76200" h="4678680">
                  <a:moveTo>
                    <a:pt x="44450" y="3340100"/>
                  </a:moveTo>
                  <a:lnTo>
                    <a:pt x="31750" y="3340100"/>
                  </a:lnTo>
                  <a:lnTo>
                    <a:pt x="31750" y="3352800"/>
                  </a:lnTo>
                  <a:lnTo>
                    <a:pt x="44450" y="3352800"/>
                  </a:lnTo>
                  <a:lnTo>
                    <a:pt x="44450" y="3340100"/>
                  </a:lnTo>
                  <a:close/>
                </a:path>
                <a:path w="76200" h="4678680">
                  <a:moveTo>
                    <a:pt x="44450" y="3390900"/>
                  </a:moveTo>
                  <a:lnTo>
                    <a:pt x="31750" y="3390900"/>
                  </a:lnTo>
                  <a:lnTo>
                    <a:pt x="31750" y="3441700"/>
                  </a:lnTo>
                  <a:lnTo>
                    <a:pt x="44450" y="3441700"/>
                  </a:lnTo>
                  <a:lnTo>
                    <a:pt x="44450" y="3390900"/>
                  </a:lnTo>
                  <a:close/>
                </a:path>
                <a:path w="76200" h="4678680">
                  <a:moveTo>
                    <a:pt x="44450" y="3479800"/>
                  </a:moveTo>
                  <a:lnTo>
                    <a:pt x="31750" y="3479800"/>
                  </a:lnTo>
                  <a:lnTo>
                    <a:pt x="31750" y="3492500"/>
                  </a:lnTo>
                  <a:lnTo>
                    <a:pt x="44450" y="3492500"/>
                  </a:lnTo>
                  <a:lnTo>
                    <a:pt x="44450" y="3479800"/>
                  </a:lnTo>
                  <a:close/>
                </a:path>
                <a:path w="76200" h="4678680">
                  <a:moveTo>
                    <a:pt x="44450" y="3530600"/>
                  </a:moveTo>
                  <a:lnTo>
                    <a:pt x="31750" y="3530600"/>
                  </a:lnTo>
                  <a:lnTo>
                    <a:pt x="31750" y="3581400"/>
                  </a:lnTo>
                  <a:lnTo>
                    <a:pt x="44450" y="3581400"/>
                  </a:lnTo>
                  <a:lnTo>
                    <a:pt x="44450" y="3530600"/>
                  </a:lnTo>
                  <a:close/>
                </a:path>
                <a:path w="76200" h="4678680">
                  <a:moveTo>
                    <a:pt x="44450" y="3619500"/>
                  </a:moveTo>
                  <a:lnTo>
                    <a:pt x="31750" y="3619500"/>
                  </a:lnTo>
                  <a:lnTo>
                    <a:pt x="31750" y="3632200"/>
                  </a:lnTo>
                  <a:lnTo>
                    <a:pt x="44450" y="3632200"/>
                  </a:lnTo>
                  <a:lnTo>
                    <a:pt x="44450" y="3619500"/>
                  </a:lnTo>
                  <a:close/>
                </a:path>
                <a:path w="76200" h="4678680">
                  <a:moveTo>
                    <a:pt x="44450" y="3670300"/>
                  </a:moveTo>
                  <a:lnTo>
                    <a:pt x="31750" y="3670300"/>
                  </a:lnTo>
                  <a:lnTo>
                    <a:pt x="31750" y="3721100"/>
                  </a:lnTo>
                  <a:lnTo>
                    <a:pt x="44450" y="3721100"/>
                  </a:lnTo>
                  <a:lnTo>
                    <a:pt x="44450" y="3670300"/>
                  </a:lnTo>
                  <a:close/>
                </a:path>
                <a:path w="76200" h="4678680">
                  <a:moveTo>
                    <a:pt x="44450" y="3759200"/>
                  </a:moveTo>
                  <a:lnTo>
                    <a:pt x="31750" y="3759200"/>
                  </a:lnTo>
                  <a:lnTo>
                    <a:pt x="31750" y="3771900"/>
                  </a:lnTo>
                  <a:lnTo>
                    <a:pt x="44450" y="3771900"/>
                  </a:lnTo>
                  <a:lnTo>
                    <a:pt x="44450" y="3759200"/>
                  </a:lnTo>
                  <a:close/>
                </a:path>
                <a:path w="76200" h="4678680">
                  <a:moveTo>
                    <a:pt x="44450" y="3810000"/>
                  </a:moveTo>
                  <a:lnTo>
                    <a:pt x="31750" y="3810000"/>
                  </a:lnTo>
                  <a:lnTo>
                    <a:pt x="31750" y="3860800"/>
                  </a:lnTo>
                  <a:lnTo>
                    <a:pt x="44450" y="3860800"/>
                  </a:lnTo>
                  <a:lnTo>
                    <a:pt x="44450" y="3810000"/>
                  </a:lnTo>
                  <a:close/>
                </a:path>
                <a:path w="76200" h="4678680">
                  <a:moveTo>
                    <a:pt x="44450" y="3898900"/>
                  </a:moveTo>
                  <a:lnTo>
                    <a:pt x="31750" y="3898900"/>
                  </a:lnTo>
                  <a:lnTo>
                    <a:pt x="31750" y="3911600"/>
                  </a:lnTo>
                  <a:lnTo>
                    <a:pt x="44450" y="3911600"/>
                  </a:lnTo>
                  <a:lnTo>
                    <a:pt x="44450" y="3898900"/>
                  </a:lnTo>
                  <a:close/>
                </a:path>
                <a:path w="76200" h="4678680">
                  <a:moveTo>
                    <a:pt x="44450" y="3949700"/>
                  </a:moveTo>
                  <a:lnTo>
                    <a:pt x="31750" y="3949700"/>
                  </a:lnTo>
                  <a:lnTo>
                    <a:pt x="31750" y="4000500"/>
                  </a:lnTo>
                  <a:lnTo>
                    <a:pt x="44450" y="4000500"/>
                  </a:lnTo>
                  <a:lnTo>
                    <a:pt x="44450" y="3949700"/>
                  </a:lnTo>
                  <a:close/>
                </a:path>
                <a:path w="76200" h="4678680">
                  <a:moveTo>
                    <a:pt x="44450" y="4038600"/>
                  </a:moveTo>
                  <a:lnTo>
                    <a:pt x="31750" y="4038600"/>
                  </a:lnTo>
                  <a:lnTo>
                    <a:pt x="31750" y="4051300"/>
                  </a:lnTo>
                  <a:lnTo>
                    <a:pt x="44450" y="4051300"/>
                  </a:lnTo>
                  <a:lnTo>
                    <a:pt x="44450" y="4038600"/>
                  </a:lnTo>
                  <a:close/>
                </a:path>
                <a:path w="76200" h="4678680">
                  <a:moveTo>
                    <a:pt x="44450" y="4089400"/>
                  </a:moveTo>
                  <a:lnTo>
                    <a:pt x="31750" y="4089400"/>
                  </a:lnTo>
                  <a:lnTo>
                    <a:pt x="31750" y="4140200"/>
                  </a:lnTo>
                  <a:lnTo>
                    <a:pt x="44450" y="4140200"/>
                  </a:lnTo>
                  <a:lnTo>
                    <a:pt x="44450" y="4089400"/>
                  </a:lnTo>
                  <a:close/>
                </a:path>
                <a:path w="76200" h="4678680">
                  <a:moveTo>
                    <a:pt x="44450" y="4178300"/>
                  </a:moveTo>
                  <a:lnTo>
                    <a:pt x="31750" y="4178300"/>
                  </a:lnTo>
                  <a:lnTo>
                    <a:pt x="31750" y="4191000"/>
                  </a:lnTo>
                  <a:lnTo>
                    <a:pt x="44450" y="4191000"/>
                  </a:lnTo>
                  <a:lnTo>
                    <a:pt x="44450" y="4178300"/>
                  </a:lnTo>
                  <a:close/>
                </a:path>
                <a:path w="76200" h="4678680">
                  <a:moveTo>
                    <a:pt x="44450" y="4229100"/>
                  </a:moveTo>
                  <a:lnTo>
                    <a:pt x="31750" y="4229100"/>
                  </a:lnTo>
                  <a:lnTo>
                    <a:pt x="31750" y="4279900"/>
                  </a:lnTo>
                  <a:lnTo>
                    <a:pt x="44450" y="4279900"/>
                  </a:lnTo>
                  <a:lnTo>
                    <a:pt x="44450" y="4229100"/>
                  </a:lnTo>
                  <a:close/>
                </a:path>
                <a:path w="76200" h="4678680">
                  <a:moveTo>
                    <a:pt x="44450" y="4318000"/>
                  </a:moveTo>
                  <a:lnTo>
                    <a:pt x="31750" y="4318000"/>
                  </a:lnTo>
                  <a:lnTo>
                    <a:pt x="31750" y="4330700"/>
                  </a:lnTo>
                  <a:lnTo>
                    <a:pt x="44450" y="4330700"/>
                  </a:lnTo>
                  <a:lnTo>
                    <a:pt x="44450" y="4318000"/>
                  </a:lnTo>
                  <a:close/>
                </a:path>
                <a:path w="76200" h="4678680">
                  <a:moveTo>
                    <a:pt x="44450" y="4368800"/>
                  </a:moveTo>
                  <a:lnTo>
                    <a:pt x="31750" y="4368800"/>
                  </a:lnTo>
                  <a:lnTo>
                    <a:pt x="31750" y="4419600"/>
                  </a:lnTo>
                  <a:lnTo>
                    <a:pt x="44450" y="4419600"/>
                  </a:lnTo>
                  <a:lnTo>
                    <a:pt x="44450" y="4368800"/>
                  </a:lnTo>
                  <a:close/>
                </a:path>
                <a:path w="76200" h="4678680">
                  <a:moveTo>
                    <a:pt x="44450" y="4457700"/>
                  </a:moveTo>
                  <a:lnTo>
                    <a:pt x="31750" y="4457700"/>
                  </a:lnTo>
                  <a:lnTo>
                    <a:pt x="31750" y="4470400"/>
                  </a:lnTo>
                  <a:lnTo>
                    <a:pt x="44450" y="4470400"/>
                  </a:lnTo>
                  <a:lnTo>
                    <a:pt x="44450" y="4457700"/>
                  </a:lnTo>
                  <a:close/>
                </a:path>
                <a:path w="76200" h="4678680">
                  <a:moveTo>
                    <a:pt x="44450" y="4508500"/>
                  </a:moveTo>
                  <a:lnTo>
                    <a:pt x="31750" y="4508500"/>
                  </a:lnTo>
                  <a:lnTo>
                    <a:pt x="31750" y="4559298"/>
                  </a:lnTo>
                  <a:lnTo>
                    <a:pt x="44450" y="4559297"/>
                  </a:lnTo>
                  <a:lnTo>
                    <a:pt x="44450" y="4508500"/>
                  </a:lnTo>
                  <a:close/>
                </a:path>
                <a:path w="76200" h="4678680">
                  <a:moveTo>
                    <a:pt x="44450" y="4597397"/>
                  </a:moveTo>
                  <a:lnTo>
                    <a:pt x="31750" y="4597398"/>
                  </a:lnTo>
                  <a:lnTo>
                    <a:pt x="31750" y="4610098"/>
                  </a:lnTo>
                  <a:lnTo>
                    <a:pt x="44450" y="4610097"/>
                  </a:lnTo>
                  <a:lnTo>
                    <a:pt x="44450" y="4597397"/>
                  </a:lnTo>
                  <a:close/>
                </a:path>
                <a:path w="76200" h="4678680">
                  <a:moveTo>
                    <a:pt x="44450" y="4648198"/>
                  </a:moveTo>
                  <a:lnTo>
                    <a:pt x="31750" y="4648198"/>
                  </a:lnTo>
                  <a:lnTo>
                    <a:pt x="31750" y="4678597"/>
                  </a:lnTo>
                  <a:lnTo>
                    <a:pt x="44450" y="4678597"/>
                  </a:lnTo>
                  <a:lnTo>
                    <a:pt x="44450" y="4648198"/>
                  </a:lnTo>
                  <a:close/>
                </a:path>
              </a:pathLst>
            </a:custGeom>
            <a:solidFill>
              <a:srgbClr val="585858"/>
            </a:solidFill>
          </p:spPr>
          <p:txBody>
            <a:bodyPr wrap="square" lIns="0" tIns="0" rIns="0" bIns="0" rtlCol="0"/>
            <a:lstStyle/>
            <a:p>
              <a:endParaRPr/>
            </a:p>
          </p:txBody>
        </p:sp>
        <p:sp>
          <p:nvSpPr>
            <p:cNvPr id="20" name="object 17">
              <a:extLst>
                <a:ext uri="{FF2B5EF4-FFF2-40B4-BE49-F238E27FC236}">
                  <a16:creationId xmlns:a16="http://schemas.microsoft.com/office/drawing/2014/main" id="{8A245B49-1B2A-47C2-A814-E580B43029AD}"/>
                </a:ext>
              </a:extLst>
            </p:cNvPr>
            <p:cNvSpPr/>
            <p:nvPr/>
          </p:nvSpPr>
          <p:spPr>
            <a:xfrm>
              <a:off x="7272455" y="4286909"/>
              <a:ext cx="1493665" cy="1399263"/>
            </a:xfrm>
            <a:prstGeom prst="rect">
              <a:avLst/>
            </a:prstGeom>
            <a:blipFill>
              <a:blip r:embed="rId4" cstate="print"/>
              <a:stretch>
                <a:fillRect/>
              </a:stretch>
            </a:blipFill>
          </p:spPr>
          <p:txBody>
            <a:bodyPr wrap="square" lIns="0" tIns="0" rIns="0" bIns="0" rtlCol="0"/>
            <a:lstStyle/>
            <a:p>
              <a:endParaRPr/>
            </a:p>
          </p:txBody>
        </p:sp>
        <p:sp>
          <p:nvSpPr>
            <p:cNvPr id="21" name="object 18">
              <a:extLst>
                <a:ext uri="{FF2B5EF4-FFF2-40B4-BE49-F238E27FC236}">
                  <a16:creationId xmlns:a16="http://schemas.microsoft.com/office/drawing/2014/main" id="{DB8FA5CD-40B8-45EA-9881-BA64453688EC}"/>
                </a:ext>
              </a:extLst>
            </p:cNvPr>
            <p:cNvSpPr/>
            <p:nvPr/>
          </p:nvSpPr>
          <p:spPr>
            <a:xfrm>
              <a:off x="6987540" y="4165092"/>
              <a:ext cx="2065020" cy="1886712"/>
            </a:xfrm>
            <a:prstGeom prst="rect">
              <a:avLst/>
            </a:prstGeom>
            <a:blipFill>
              <a:blip r:embed="rId6" cstate="print"/>
              <a:stretch>
                <a:fillRect/>
              </a:stretch>
            </a:blipFill>
          </p:spPr>
          <p:txBody>
            <a:bodyPr wrap="square" lIns="0" tIns="0" rIns="0" bIns="0" rtlCol="0"/>
            <a:lstStyle/>
            <a:p>
              <a:endParaRPr/>
            </a:p>
          </p:txBody>
        </p:sp>
        <p:sp>
          <p:nvSpPr>
            <p:cNvPr id="22" name="object 19">
              <a:extLst>
                <a:ext uri="{FF2B5EF4-FFF2-40B4-BE49-F238E27FC236}">
                  <a16:creationId xmlns:a16="http://schemas.microsoft.com/office/drawing/2014/main" id="{D5DA9DD8-C4EB-4615-995A-47DDDC197A36}"/>
                </a:ext>
              </a:extLst>
            </p:cNvPr>
            <p:cNvSpPr/>
            <p:nvPr/>
          </p:nvSpPr>
          <p:spPr>
            <a:xfrm>
              <a:off x="7360920" y="4375404"/>
              <a:ext cx="1321435" cy="1226820"/>
            </a:xfrm>
            <a:custGeom>
              <a:avLst/>
              <a:gdLst/>
              <a:ahLst/>
              <a:cxnLst/>
              <a:rect l="l" t="t" r="r" b="b"/>
              <a:pathLst>
                <a:path w="1321434" h="1226820">
                  <a:moveTo>
                    <a:pt x="1116837" y="0"/>
                  </a:moveTo>
                  <a:lnTo>
                    <a:pt x="204470" y="0"/>
                  </a:lnTo>
                  <a:lnTo>
                    <a:pt x="157594" y="5401"/>
                  </a:lnTo>
                  <a:lnTo>
                    <a:pt x="114559" y="20786"/>
                  </a:lnTo>
                  <a:lnTo>
                    <a:pt x="76593" y="44926"/>
                  </a:lnTo>
                  <a:lnTo>
                    <a:pt x="44926" y="76593"/>
                  </a:lnTo>
                  <a:lnTo>
                    <a:pt x="20786" y="114559"/>
                  </a:lnTo>
                  <a:lnTo>
                    <a:pt x="5401" y="157594"/>
                  </a:lnTo>
                  <a:lnTo>
                    <a:pt x="0" y="204470"/>
                  </a:lnTo>
                  <a:lnTo>
                    <a:pt x="0" y="1022350"/>
                  </a:lnTo>
                  <a:lnTo>
                    <a:pt x="5401" y="1069225"/>
                  </a:lnTo>
                  <a:lnTo>
                    <a:pt x="20786" y="1112260"/>
                  </a:lnTo>
                  <a:lnTo>
                    <a:pt x="44926" y="1150226"/>
                  </a:lnTo>
                  <a:lnTo>
                    <a:pt x="76593" y="1181893"/>
                  </a:lnTo>
                  <a:lnTo>
                    <a:pt x="114559" y="1206033"/>
                  </a:lnTo>
                  <a:lnTo>
                    <a:pt x="157594" y="1221418"/>
                  </a:lnTo>
                  <a:lnTo>
                    <a:pt x="204470" y="1226820"/>
                  </a:lnTo>
                  <a:lnTo>
                    <a:pt x="1116837" y="1226820"/>
                  </a:lnTo>
                  <a:lnTo>
                    <a:pt x="1163713" y="1221418"/>
                  </a:lnTo>
                  <a:lnTo>
                    <a:pt x="1206748" y="1206033"/>
                  </a:lnTo>
                  <a:lnTo>
                    <a:pt x="1244714" y="1181893"/>
                  </a:lnTo>
                  <a:lnTo>
                    <a:pt x="1276381" y="1150226"/>
                  </a:lnTo>
                  <a:lnTo>
                    <a:pt x="1300521" y="1112260"/>
                  </a:lnTo>
                  <a:lnTo>
                    <a:pt x="1315906" y="1069225"/>
                  </a:lnTo>
                  <a:lnTo>
                    <a:pt x="1321307" y="1022350"/>
                  </a:lnTo>
                  <a:lnTo>
                    <a:pt x="1321307" y="204470"/>
                  </a:lnTo>
                  <a:lnTo>
                    <a:pt x="1315906" y="157594"/>
                  </a:lnTo>
                  <a:lnTo>
                    <a:pt x="1300521" y="114559"/>
                  </a:lnTo>
                  <a:lnTo>
                    <a:pt x="1276381" y="76593"/>
                  </a:lnTo>
                  <a:lnTo>
                    <a:pt x="1244714" y="44926"/>
                  </a:lnTo>
                  <a:lnTo>
                    <a:pt x="1206748" y="20786"/>
                  </a:lnTo>
                  <a:lnTo>
                    <a:pt x="1163713" y="5401"/>
                  </a:lnTo>
                  <a:lnTo>
                    <a:pt x="1116837" y="0"/>
                  </a:lnTo>
                  <a:close/>
                </a:path>
              </a:pathLst>
            </a:custGeom>
            <a:solidFill>
              <a:srgbClr val="006244"/>
            </a:solidFill>
          </p:spPr>
          <p:txBody>
            <a:bodyPr wrap="square" lIns="0" tIns="0" rIns="0" bIns="0" rtlCol="0"/>
            <a:lstStyle/>
            <a:p>
              <a:endParaRPr/>
            </a:p>
          </p:txBody>
        </p:sp>
        <p:sp>
          <p:nvSpPr>
            <p:cNvPr id="23" name="object 20">
              <a:extLst>
                <a:ext uri="{FF2B5EF4-FFF2-40B4-BE49-F238E27FC236}">
                  <a16:creationId xmlns:a16="http://schemas.microsoft.com/office/drawing/2014/main" id="{F6FCB11D-87B2-4F7D-AD39-0899A9FB722F}"/>
                </a:ext>
              </a:extLst>
            </p:cNvPr>
            <p:cNvSpPr/>
            <p:nvPr/>
          </p:nvSpPr>
          <p:spPr>
            <a:xfrm>
              <a:off x="7360920" y="4375404"/>
              <a:ext cx="1321435" cy="1226820"/>
            </a:xfrm>
            <a:custGeom>
              <a:avLst/>
              <a:gdLst/>
              <a:ahLst/>
              <a:cxnLst/>
              <a:rect l="l" t="t" r="r" b="b"/>
              <a:pathLst>
                <a:path w="1321434" h="1226820">
                  <a:moveTo>
                    <a:pt x="0" y="204470"/>
                  </a:moveTo>
                  <a:lnTo>
                    <a:pt x="5401" y="157594"/>
                  </a:lnTo>
                  <a:lnTo>
                    <a:pt x="20786" y="114559"/>
                  </a:lnTo>
                  <a:lnTo>
                    <a:pt x="44926" y="76593"/>
                  </a:lnTo>
                  <a:lnTo>
                    <a:pt x="76593" y="44926"/>
                  </a:lnTo>
                  <a:lnTo>
                    <a:pt x="114559" y="20786"/>
                  </a:lnTo>
                  <a:lnTo>
                    <a:pt x="157594" y="5401"/>
                  </a:lnTo>
                  <a:lnTo>
                    <a:pt x="204470" y="0"/>
                  </a:lnTo>
                  <a:lnTo>
                    <a:pt x="1116837" y="0"/>
                  </a:lnTo>
                  <a:lnTo>
                    <a:pt x="1163713" y="5401"/>
                  </a:lnTo>
                  <a:lnTo>
                    <a:pt x="1206748" y="20786"/>
                  </a:lnTo>
                  <a:lnTo>
                    <a:pt x="1244714" y="44926"/>
                  </a:lnTo>
                  <a:lnTo>
                    <a:pt x="1276381" y="76593"/>
                  </a:lnTo>
                  <a:lnTo>
                    <a:pt x="1300521" y="114559"/>
                  </a:lnTo>
                  <a:lnTo>
                    <a:pt x="1315906" y="157594"/>
                  </a:lnTo>
                  <a:lnTo>
                    <a:pt x="1321307" y="204470"/>
                  </a:lnTo>
                  <a:lnTo>
                    <a:pt x="1321307" y="1022350"/>
                  </a:lnTo>
                  <a:lnTo>
                    <a:pt x="1315906" y="1069225"/>
                  </a:lnTo>
                  <a:lnTo>
                    <a:pt x="1300521" y="1112260"/>
                  </a:lnTo>
                  <a:lnTo>
                    <a:pt x="1276381" y="1150226"/>
                  </a:lnTo>
                  <a:lnTo>
                    <a:pt x="1244714" y="1181893"/>
                  </a:lnTo>
                  <a:lnTo>
                    <a:pt x="1206748" y="1206033"/>
                  </a:lnTo>
                  <a:lnTo>
                    <a:pt x="1163713" y="1221418"/>
                  </a:lnTo>
                  <a:lnTo>
                    <a:pt x="1116837" y="1226820"/>
                  </a:lnTo>
                  <a:lnTo>
                    <a:pt x="204470" y="1226820"/>
                  </a:lnTo>
                  <a:lnTo>
                    <a:pt x="157594" y="1221418"/>
                  </a:lnTo>
                  <a:lnTo>
                    <a:pt x="114559" y="1206033"/>
                  </a:lnTo>
                  <a:lnTo>
                    <a:pt x="76593" y="1181893"/>
                  </a:lnTo>
                  <a:lnTo>
                    <a:pt x="44926" y="1150226"/>
                  </a:lnTo>
                  <a:lnTo>
                    <a:pt x="20786" y="1112260"/>
                  </a:lnTo>
                  <a:lnTo>
                    <a:pt x="5401" y="1069225"/>
                  </a:lnTo>
                  <a:lnTo>
                    <a:pt x="0" y="1022350"/>
                  </a:lnTo>
                  <a:lnTo>
                    <a:pt x="0" y="204470"/>
                  </a:lnTo>
                  <a:close/>
                </a:path>
              </a:pathLst>
            </a:custGeom>
            <a:ln w="82296">
              <a:solidFill>
                <a:srgbClr val="FFFFFF"/>
              </a:solidFill>
            </a:ln>
          </p:spPr>
          <p:txBody>
            <a:bodyPr wrap="square" lIns="0" tIns="0" rIns="0" bIns="0" rtlCol="0"/>
            <a:lstStyle/>
            <a:p>
              <a:endParaRPr/>
            </a:p>
          </p:txBody>
        </p:sp>
      </p:grpSp>
      <p:grpSp>
        <p:nvGrpSpPr>
          <p:cNvPr id="24" name="object 21">
            <a:extLst>
              <a:ext uri="{FF2B5EF4-FFF2-40B4-BE49-F238E27FC236}">
                <a16:creationId xmlns:a16="http://schemas.microsoft.com/office/drawing/2014/main" id="{196E6D78-23A0-4EFE-A736-0C2B0532957C}"/>
              </a:ext>
            </a:extLst>
          </p:cNvPr>
          <p:cNvGrpSpPr/>
          <p:nvPr/>
        </p:nvGrpSpPr>
        <p:grpSpPr>
          <a:xfrm>
            <a:off x="9221723" y="0"/>
            <a:ext cx="2065020" cy="4674235"/>
            <a:chOff x="9221723" y="0"/>
            <a:chExt cx="2065020" cy="4674235"/>
          </a:xfrm>
        </p:grpSpPr>
        <p:sp>
          <p:nvSpPr>
            <p:cNvPr id="25" name="object 22">
              <a:extLst>
                <a:ext uri="{FF2B5EF4-FFF2-40B4-BE49-F238E27FC236}">
                  <a16:creationId xmlns:a16="http://schemas.microsoft.com/office/drawing/2014/main" id="{C5BE4C63-40EA-4734-92B2-F5FCF7F6A9DB}"/>
                </a:ext>
              </a:extLst>
            </p:cNvPr>
            <p:cNvSpPr/>
            <p:nvPr/>
          </p:nvSpPr>
          <p:spPr>
            <a:xfrm>
              <a:off x="9488496" y="0"/>
              <a:ext cx="76200" cy="4674235"/>
            </a:xfrm>
            <a:custGeom>
              <a:avLst/>
              <a:gdLst/>
              <a:ahLst/>
              <a:cxnLst/>
              <a:rect l="l" t="t" r="r" b="b"/>
              <a:pathLst>
                <a:path w="76200" h="4674235">
                  <a:moveTo>
                    <a:pt x="31750" y="4599066"/>
                  </a:moveTo>
                  <a:lnTo>
                    <a:pt x="23252" y="4600787"/>
                  </a:lnTo>
                  <a:lnTo>
                    <a:pt x="11144" y="4608972"/>
                  </a:lnTo>
                  <a:lnTo>
                    <a:pt x="2988" y="4621087"/>
                  </a:lnTo>
                  <a:lnTo>
                    <a:pt x="0" y="4635881"/>
                  </a:lnTo>
                  <a:lnTo>
                    <a:pt x="2988" y="4650728"/>
                  </a:lnTo>
                  <a:lnTo>
                    <a:pt x="11144" y="4662836"/>
                  </a:lnTo>
                  <a:lnTo>
                    <a:pt x="23252" y="4670992"/>
                  </a:lnTo>
                  <a:lnTo>
                    <a:pt x="38100" y="4673981"/>
                  </a:lnTo>
                  <a:lnTo>
                    <a:pt x="52947" y="4670992"/>
                  </a:lnTo>
                  <a:lnTo>
                    <a:pt x="65055" y="4662836"/>
                  </a:lnTo>
                  <a:lnTo>
                    <a:pt x="73211" y="4650728"/>
                  </a:lnTo>
                  <a:lnTo>
                    <a:pt x="76200" y="4635881"/>
                  </a:lnTo>
                  <a:lnTo>
                    <a:pt x="31750" y="4635881"/>
                  </a:lnTo>
                  <a:lnTo>
                    <a:pt x="31750" y="4599066"/>
                  </a:lnTo>
                  <a:close/>
                </a:path>
                <a:path w="76200" h="4674235">
                  <a:moveTo>
                    <a:pt x="38100" y="4597781"/>
                  </a:moveTo>
                  <a:lnTo>
                    <a:pt x="31750" y="4599066"/>
                  </a:lnTo>
                  <a:lnTo>
                    <a:pt x="31750" y="4635881"/>
                  </a:lnTo>
                  <a:lnTo>
                    <a:pt x="44450" y="4635881"/>
                  </a:lnTo>
                  <a:lnTo>
                    <a:pt x="44450" y="4599066"/>
                  </a:lnTo>
                  <a:lnTo>
                    <a:pt x="38100" y="4597781"/>
                  </a:lnTo>
                  <a:close/>
                </a:path>
                <a:path w="76200" h="4674235">
                  <a:moveTo>
                    <a:pt x="44450" y="4599066"/>
                  </a:moveTo>
                  <a:lnTo>
                    <a:pt x="44450" y="4635881"/>
                  </a:lnTo>
                  <a:lnTo>
                    <a:pt x="76200" y="4635881"/>
                  </a:lnTo>
                  <a:lnTo>
                    <a:pt x="73211" y="4621087"/>
                  </a:lnTo>
                  <a:lnTo>
                    <a:pt x="65055" y="4608972"/>
                  </a:lnTo>
                  <a:lnTo>
                    <a:pt x="52947" y="4600787"/>
                  </a:lnTo>
                  <a:lnTo>
                    <a:pt x="44450" y="4599066"/>
                  </a:lnTo>
                  <a:close/>
                </a:path>
                <a:path w="76200" h="4674235">
                  <a:moveTo>
                    <a:pt x="44450" y="4585081"/>
                  </a:moveTo>
                  <a:lnTo>
                    <a:pt x="31750" y="4585081"/>
                  </a:lnTo>
                  <a:lnTo>
                    <a:pt x="31750" y="4599066"/>
                  </a:lnTo>
                  <a:lnTo>
                    <a:pt x="38100" y="4597781"/>
                  </a:lnTo>
                  <a:lnTo>
                    <a:pt x="44450" y="4597781"/>
                  </a:lnTo>
                  <a:lnTo>
                    <a:pt x="44450" y="4585081"/>
                  </a:lnTo>
                  <a:close/>
                </a:path>
                <a:path w="76200" h="4674235">
                  <a:moveTo>
                    <a:pt x="44450" y="4597781"/>
                  </a:moveTo>
                  <a:lnTo>
                    <a:pt x="38100" y="4597781"/>
                  </a:lnTo>
                  <a:lnTo>
                    <a:pt x="44450" y="4599066"/>
                  </a:lnTo>
                  <a:lnTo>
                    <a:pt x="44450" y="4597781"/>
                  </a:lnTo>
                  <a:close/>
                </a:path>
                <a:path w="76200" h="4674235">
                  <a:moveTo>
                    <a:pt x="44450" y="4534281"/>
                  </a:moveTo>
                  <a:lnTo>
                    <a:pt x="31750" y="4534281"/>
                  </a:lnTo>
                  <a:lnTo>
                    <a:pt x="31750" y="4546981"/>
                  </a:lnTo>
                  <a:lnTo>
                    <a:pt x="44450" y="4546981"/>
                  </a:lnTo>
                  <a:lnTo>
                    <a:pt x="44450" y="4534281"/>
                  </a:lnTo>
                  <a:close/>
                </a:path>
                <a:path w="76200" h="4674235">
                  <a:moveTo>
                    <a:pt x="44450" y="4445381"/>
                  </a:moveTo>
                  <a:lnTo>
                    <a:pt x="31750" y="4445381"/>
                  </a:lnTo>
                  <a:lnTo>
                    <a:pt x="31750" y="4496181"/>
                  </a:lnTo>
                  <a:lnTo>
                    <a:pt x="44450" y="4496181"/>
                  </a:lnTo>
                  <a:lnTo>
                    <a:pt x="44450" y="4445381"/>
                  </a:lnTo>
                  <a:close/>
                </a:path>
                <a:path w="76200" h="4674235">
                  <a:moveTo>
                    <a:pt x="44450" y="4394581"/>
                  </a:moveTo>
                  <a:lnTo>
                    <a:pt x="31750" y="4394581"/>
                  </a:lnTo>
                  <a:lnTo>
                    <a:pt x="31750" y="4407281"/>
                  </a:lnTo>
                  <a:lnTo>
                    <a:pt x="44450" y="4407281"/>
                  </a:lnTo>
                  <a:lnTo>
                    <a:pt x="44450" y="4394581"/>
                  </a:lnTo>
                  <a:close/>
                </a:path>
                <a:path w="76200" h="4674235">
                  <a:moveTo>
                    <a:pt x="44450" y="4305681"/>
                  </a:moveTo>
                  <a:lnTo>
                    <a:pt x="31750" y="4305681"/>
                  </a:lnTo>
                  <a:lnTo>
                    <a:pt x="31750" y="4356481"/>
                  </a:lnTo>
                  <a:lnTo>
                    <a:pt x="44450" y="4356481"/>
                  </a:lnTo>
                  <a:lnTo>
                    <a:pt x="44450" y="4305681"/>
                  </a:lnTo>
                  <a:close/>
                </a:path>
                <a:path w="76200" h="4674235">
                  <a:moveTo>
                    <a:pt x="44450" y="4254881"/>
                  </a:moveTo>
                  <a:lnTo>
                    <a:pt x="31750" y="4254881"/>
                  </a:lnTo>
                  <a:lnTo>
                    <a:pt x="31750" y="4267581"/>
                  </a:lnTo>
                  <a:lnTo>
                    <a:pt x="44450" y="4267581"/>
                  </a:lnTo>
                  <a:lnTo>
                    <a:pt x="44450" y="4254881"/>
                  </a:lnTo>
                  <a:close/>
                </a:path>
                <a:path w="76200" h="4674235">
                  <a:moveTo>
                    <a:pt x="44450" y="4165980"/>
                  </a:moveTo>
                  <a:lnTo>
                    <a:pt x="31750" y="4165980"/>
                  </a:lnTo>
                  <a:lnTo>
                    <a:pt x="31750" y="4216781"/>
                  </a:lnTo>
                  <a:lnTo>
                    <a:pt x="44450" y="4216781"/>
                  </a:lnTo>
                  <a:lnTo>
                    <a:pt x="44450" y="4165980"/>
                  </a:lnTo>
                  <a:close/>
                </a:path>
                <a:path w="76200" h="4674235">
                  <a:moveTo>
                    <a:pt x="44450" y="4115180"/>
                  </a:moveTo>
                  <a:lnTo>
                    <a:pt x="31750" y="4115180"/>
                  </a:lnTo>
                  <a:lnTo>
                    <a:pt x="31750" y="4127880"/>
                  </a:lnTo>
                  <a:lnTo>
                    <a:pt x="44450" y="4127880"/>
                  </a:lnTo>
                  <a:lnTo>
                    <a:pt x="44450" y="4115180"/>
                  </a:lnTo>
                  <a:close/>
                </a:path>
                <a:path w="76200" h="4674235">
                  <a:moveTo>
                    <a:pt x="44450" y="4026280"/>
                  </a:moveTo>
                  <a:lnTo>
                    <a:pt x="31750" y="4026280"/>
                  </a:lnTo>
                  <a:lnTo>
                    <a:pt x="31750" y="4077080"/>
                  </a:lnTo>
                  <a:lnTo>
                    <a:pt x="44450" y="4077080"/>
                  </a:lnTo>
                  <a:lnTo>
                    <a:pt x="44450" y="4026280"/>
                  </a:lnTo>
                  <a:close/>
                </a:path>
                <a:path w="76200" h="4674235">
                  <a:moveTo>
                    <a:pt x="44450" y="3975480"/>
                  </a:moveTo>
                  <a:lnTo>
                    <a:pt x="31750" y="3975480"/>
                  </a:lnTo>
                  <a:lnTo>
                    <a:pt x="31750" y="3988180"/>
                  </a:lnTo>
                  <a:lnTo>
                    <a:pt x="44450" y="3988180"/>
                  </a:lnTo>
                  <a:lnTo>
                    <a:pt x="44450" y="3975480"/>
                  </a:lnTo>
                  <a:close/>
                </a:path>
                <a:path w="76200" h="4674235">
                  <a:moveTo>
                    <a:pt x="44450" y="3886580"/>
                  </a:moveTo>
                  <a:lnTo>
                    <a:pt x="31750" y="3886580"/>
                  </a:lnTo>
                  <a:lnTo>
                    <a:pt x="31750" y="3937380"/>
                  </a:lnTo>
                  <a:lnTo>
                    <a:pt x="44450" y="3937380"/>
                  </a:lnTo>
                  <a:lnTo>
                    <a:pt x="44450" y="3886580"/>
                  </a:lnTo>
                  <a:close/>
                </a:path>
                <a:path w="76200" h="4674235">
                  <a:moveTo>
                    <a:pt x="44450" y="3835780"/>
                  </a:moveTo>
                  <a:lnTo>
                    <a:pt x="31750" y="3835780"/>
                  </a:lnTo>
                  <a:lnTo>
                    <a:pt x="31750" y="3848480"/>
                  </a:lnTo>
                  <a:lnTo>
                    <a:pt x="44450" y="3848480"/>
                  </a:lnTo>
                  <a:lnTo>
                    <a:pt x="44450" y="3835780"/>
                  </a:lnTo>
                  <a:close/>
                </a:path>
                <a:path w="76200" h="4674235">
                  <a:moveTo>
                    <a:pt x="44450" y="3746880"/>
                  </a:moveTo>
                  <a:lnTo>
                    <a:pt x="31750" y="3746880"/>
                  </a:lnTo>
                  <a:lnTo>
                    <a:pt x="31750" y="3797680"/>
                  </a:lnTo>
                  <a:lnTo>
                    <a:pt x="44450" y="3797680"/>
                  </a:lnTo>
                  <a:lnTo>
                    <a:pt x="44450" y="3746880"/>
                  </a:lnTo>
                  <a:close/>
                </a:path>
                <a:path w="76200" h="4674235">
                  <a:moveTo>
                    <a:pt x="44450" y="3696080"/>
                  </a:moveTo>
                  <a:lnTo>
                    <a:pt x="31750" y="3696080"/>
                  </a:lnTo>
                  <a:lnTo>
                    <a:pt x="31750" y="3708780"/>
                  </a:lnTo>
                  <a:lnTo>
                    <a:pt x="44450" y="3708780"/>
                  </a:lnTo>
                  <a:lnTo>
                    <a:pt x="44450" y="3696080"/>
                  </a:lnTo>
                  <a:close/>
                </a:path>
                <a:path w="76200" h="4674235">
                  <a:moveTo>
                    <a:pt x="44450" y="3607180"/>
                  </a:moveTo>
                  <a:lnTo>
                    <a:pt x="31750" y="3607180"/>
                  </a:lnTo>
                  <a:lnTo>
                    <a:pt x="31750" y="3657980"/>
                  </a:lnTo>
                  <a:lnTo>
                    <a:pt x="44450" y="3657980"/>
                  </a:lnTo>
                  <a:lnTo>
                    <a:pt x="44450" y="3607180"/>
                  </a:lnTo>
                  <a:close/>
                </a:path>
                <a:path w="76200" h="4674235">
                  <a:moveTo>
                    <a:pt x="44450" y="3556380"/>
                  </a:moveTo>
                  <a:lnTo>
                    <a:pt x="31750" y="3556380"/>
                  </a:lnTo>
                  <a:lnTo>
                    <a:pt x="31750" y="3569080"/>
                  </a:lnTo>
                  <a:lnTo>
                    <a:pt x="44450" y="3569080"/>
                  </a:lnTo>
                  <a:lnTo>
                    <a:pt x="44450" y="3556380"/>
                  </a:lnTo>
                  <a:close/>
                </a:path>
                <a:path w="76200" h="4674235">
                  <a:moveTo>
                    <a:pt x="44450" y="3467480"/>
                  </a:moveTo>
                  <a:lnTo>
                    <a:pt x="31750" y="3467480"/>
                  </a:lnTo>
                  <a:lnTo>
                    <a:pt x="31750" y="3518280"/>
                  </a:lnTo>
                  <a:lnTo>
                    <a:pt x="44450" y="3518280"/>
                  </a:lnTo>
                  <a:lnTo>
                    <a:pt x="44450" y="3467480"/>
                  </a:lnTo>
                  <a:close/>
                </a:path>
                <a:path w="76200" h="4674235">
                  <a:moveTo>
                    <a:pt x="44450" y="3416680"/>
                  </a:moveTo>
                  <a:lnTo>
                    <a:pt x="31750" y="3416680"/>
                  </a:lnTo>
                  <a:lnTo>
                    <a:pt x="31750" y="3429380"/>
                  </a:lnTo>
                  <a:lnTo>
                    <a:pt x="44450" y="3429380"/>
                  </a:lnTo>
                  <a:lnTo>
                    <a:pt x="44450" y="3416680"/>
                  </a:lnTo>
                  <a:close/>
                </a:path>
                <a:path w="76200" h="4674235">
                  <a:moveTo>
                    <a:pt x="44450" y="3327780"/>
                  </a:moveTo>
                  <a:lnTo>
                    <a:pt x="31750" y="3327780"/>
                  </a:lnTo>
                  <a:lnTo>
                    <a:pt x="31750" y="3378580"/>
                  </a:lnTo>
                  <a:lnTo>
                    <a:pt x="44450" y="3378580"/>
                  </a:lnTo>
                  <a:lnTo>
                    <a:pt x="44450" y="3327780"/>
                  </a:lnTo>
                  <a:close/>
                </a:path>
                <a:path w="76200" h="4674235">
                  <a:moveTo>
                    <a:pt x="44450" y="3276980"/>
                  </a:moveTo>
                  <a:lnTo>
                    <a:pt x="31750" y="3276980"/>
                  </a:lnTo>
                  <a:lnTo>
                    <a:pt x="31750" y="3289680"/>
                  </a:lnTo>
                  <a:lnTo>
                    <a:pt x="44450" y="3289680"/>
                  </a:lnTo>
                  <a:lnTo>
                    <a:pt x="44450" y="3276980"/>
                  </a:lnTo>
                  <a:close/>
                </a:path>
                <a:path w="76200" h="4674235">
                  <a:moveTo>
                    <a:pt x="44450" y="3188080"/>
                  </a:moveTo>
                  <a:lnTo>
                    <a:pt x="31750" y="3188080"/>
                  </a:lnTo>
                  <a:lnTo>
                    <a:pt x="31750" y="3238880"/>
                  </a:lnTo>
                  <a:lnTo>
                    <a:pt x="44450" y="3238880"/>
                  </a:lnTo>
                  <a:lnTo>
                    <a:pt x="44450" y="3188080"/>
                  </a:lnTo>
                  <a:close/>
                </a:path>
                <a:path w="76200" h="4674235">
                  <a:moveTo>
                    <a:pt x="44450" y="3137280"/>
                  </a:moveTo>
                  <a:lnTo>
                    <a:pt x="31750" y="3137280"/>
                  </a:lnTo>
                  <a:lnTo>
                    <a:pt x="31750" y="3149980"/>
                  </a:lnTo>
                  <a:lnTo>
                    <a:pt x="44450" y="3149980"/>
                  </a:lnTo>
                  <a:lnTo>
                    <a:pt x="44450" y="3137280"/>
                  </a:lnTo>
                  <a:close/>
                </a:path>
                <a:path w="76200" h="4674235">
                  <a:moveTo>
                    <a:pt x="44450" y="3048380"/>
                  </a:moveTo>
                  <a:lnTo>
                    <a:pt x="31750" y="3048380"/>
                  </a:lnTo>
                  <a:lnTo>
                    <a:pt x="31750" y="3099180"/>
                  </a:lnTo>
                  <a:lnTo>
                    <a:pt x="44450" y="3099180"/>
                  </a:lnTo>
                  <a:lnTo>
                    <a:pt x="44450" y="3048380"/>
                  </a:lnTo>
                  <a:close/>
                </a:path>
                <a:path w="76200" h="4674235">
                  <a:moveTo>
                    <a:pt x="44450" y="2997580"/>
                  </a:moveTo>
                  <a:lnTo>
                    <a:pt x="31750" y="2997580"/>
                  </a:lnTo>
                  <a:lnTo>
                    <a:pt x="31750" y="3010280"/>
                  </a:lnTo>
                  <a:lnTo>
                    <a:pt x="44450" y="3010280"/>
                  </a:lnTo>
                  <a:lnTo>
                    <a:pt x="44450" y="2997580"/>
                  </a:lnTo>
                  <a:close/>
                </a:path>
                <a:path w="76200" h="4674235">
                  <a:moveTo>
                    <a:pt x="44450" y="2908680"/>
                  </a:moveTo>
                  <a:lnTo>
                    <a:pt x="31750" y="2908680"/>
                  </a:lnTo>
                  <a:lnTo>
                    <a:pt x="31750" y="2959480"/>
                  </a:lnTo>
                  <a:lnTo>
                    <a:pt x="44450" y="2959480"/>
                  </a:lnTo>
                  <a:lnTo>
                    <a:pt x="44450" y="2908680"/>
                  </a:lnTo>
                  <a:close/>
                </a:path>
                <a:path w="76200" h="4674235">
                  <a:moveTo>
                    <a:pt x="44450" y="2857880"/>
                  </a:moveTo>
                  <a:lnTo>
                    <a:pt x="31750" y="2857880"/>
                  </a:lnTo>
                  <a:lnTo>
                    <a:pt x="31750" y="2870580"/>
                  </a:lnTo>
                  <a:lnTo>
                    <a:pt x="44450" y="2870580"/>
                  </a:lnTo>
                  <a:lnTo>
                    <a:pt x="44450" y="2857880"/>
                  </a:lnTo>
                  <a:close/>
                </a:path>
                <a:path w="76200" h="4674235">
                  <a:moveTo>
                    <a:pt x="44450" y="2768980"/>
                  </a:moveTo>
                  <a:lnTo>
                    <a:pt x="31750" y="2768980"/>
                  </a:lnTo>
                  <a:lnTo>
                    <a:pt x="31750" y="2819780"/>
                  </a:lnTo>
                  <a:lnTo>
                    <a:pt x="44450" y="2819780"/>
                  </a:lnTo>
                  <a:lnTo>
                    <a:pt x="44450" y="2768980"/>
                  </a:lnTo>
                  <a:close/>
                </a:path>
                <a:path w="76200" h="4674235">
                  <a:moveTo>
                    <a:pt x="44450" y="2718180"/>
                  </a:moveTo>
                  <a:lnTo>
                    <a:pt x="31750" y="2718180"/>
                  </a:lnTo>
                  <a:lnTo>
                    <a:pt x="31750" y="2730880"/>
                  </a:lnTo>
                  <a:lnTo>
                    <a:pt x="44450" y="2730880"/>
                  </a:lnTo>
                  <a:lnTo>
                    <a:pt x="44450" y="2718180"/>
                  </a:lnTo>
                  <a:close/>
                </a:path>
                <a:path w="76200" h="4674235">
                  <a:moveTo>
                    <a:pt x="44450" y="2629280"/>
                  </a:moveTo>
                  <a:lnTo>
                    <a:pt x="31750" y="2629280"/>
                  </a:lnTo>
                  <a:lnTo>
                    <a:pt x="31750" y="2680080"/>
                  </a:lnTo>
                  <a:lnTo>
                    <a:pt x="44450" y="2680080"/>
                  </a:lnTo>
                  <a:lnTo>
                    <a:pt x="44450" y="2629280"/>
                  </a:lnTo>
                  <a:close/>
                </a:path>
                <a:path w="76200" h="4674235">
                  <a:moveTo>
                    <a:pt x="44450" y="2578480"/>
                  </a:moveTo>
                  <a:lnTo>
                    <a:pt x="31750" y="2578480"/>
                  </a:lnTo>
                  <a:lnTo>
                    <a:pt x="31750" y="2591180"/>
                  </a:lnTo>
                  <a:lnTo>
                    <a:pt x="44450" y="2591180"/>
                  </a:lnTo>
                  <a:lnTo>
                    <a:pt x="44450" y="2578480"/>
                  </a:lnTo>
                  <a:close/>
                </a:path>
                <a:path w="76200" h="4674235">
                  <a:moveTo>
                    <a:pt x="44450" y="2489580"/>
                  </a:moveTo>
                  <a:lnTo>
                    <a:pt x="31750" y="2489580"/>
                  </a:lnTo>
                  <a:lnTo>
                    <a:pt x="31750" y="2540380"/>
                  </a:lnTo>
                  <a:lnTo>
                    <a:pt x="44450" y="2540380"/>
                  </a:lnTo>
                  <a:lnTo>
                    <a:pt x="44450" y="2489580"/>
                  </a:lnTo>
                  <a:close/>
                </a:path>
                <a:path w="76200" h="4674235">
                  <a:moveTo>
                    <a:pt x="44450" y="2438780"/>
                  </a:moveTo>
                  <a:lnTo>
                    <a:pt x="31750" y="2438780"/>
                  </a:lnTo>
                  <a:lnTo>
                    <a:pt x="31750" y="2451480"/>
                  </a:lnTo>
                  <a:lnTo>
                    <a:pt x="44450" y="2451480"/>
                  </a:lnTo>
                  <a:lnTo>
                    <a:pt x="44450" y="2438780"/>
                  </a:lnTo>
                  <a:close/>
                </a:path>
                <a:path w="76200" h="4674235">
                  <a:moveTo>
                    <a:pt x="44450" y="2349880"/>
                  </a:moveTo>
                  <a:lnTo>
                    <a:pt x="31750" y="2349880"/>
                  </a:lnTo>
                  <a:lnTo>
                    <a:pt x="31750" y="2400680"/>
                  </a:lnTo>
                  <a:lnTo>
                    <a:pt x="44450" y="2400680"/>
                  </a:lnTo>
                  <a:lnTo>
                    <a:pt x="44450" y="2349880"/>
                  </a:lnTo>
                  <a:close/>
                </a:path>
                <a:path w="76200" h="4674235">
                  <a:moveTo>
                    <a:pt x="44450" y="2299080"/>
                  </a:moveTo>
                  <a:lnTo>
                    <a:pt x="31750" y="2299080"/>
                  </a:lnTo>
                  <a:lnTo>
                    <a:pt x="31750" y="2311780"/>
                  </a:lnTo>
                  <a:lnTo>
                    <a:pt x="44450" y="2311780"/>
                  </a:lnTo>
                  <a:lnTo>
                    <a:pt x="44450" y="2299080"/>
                  </a:lnTo>
                  <a:close/>
                </a:path>
                <a:path w="76200" h="4674235">
                  <a:moveTo>
                    <a:pt x="44450" y="2210180"/>
                  </a:moveTo>
                  <a:lnTo>
                    <a:pt x="31750" y="2210180"/>
                  </a:lnTo>
                  <a:lnTo>
                    <a:pt x="31750" y="2260980"/>
                  </a:lnTo>
                  <a:lnTo>
                    <a:pt x="44450" y="2260980"/>
                  </a:lnTo>
                  <a:lnTo>
                    <a:pt x="44450" y="2210180"/>
                  </a:lnTo>
                  <a:close/>
                </a:path>
                <a:path w="76200" h="4674235">
                  <a:moveTo>
                    <a:pt x="44450" y="2159380"/>
                  </a:moveTo>
                  <a:lnTo>
                    <a:pt x="31750" y="2159380"/>
                  </a:lnTo>
                  <a:lnTo>
                    <a:pt x="31750" y="2172080"/>
                  </a:lnTo>
                  <a:lnTo>
                    <a:pt x="44450" y="2172080"/>
                  </a:lnTo>
                  <a:lnTo>
                    <a:pt x="44450" y="2159380"/>
                  </a:lnTo>
                  <a:close/>
                </a:path>
                <a:path w="76200" h="4674235">
                  <a:moveTo>
                    <a:pt x="44450" y="2070480"/>
                  </a:moveTo>
                  <a:lnTo>
                    <a:pt x="31750" y="2070480"/>
                  </a:lnTo>
                  <a:lnTo>
                    <a:pt x="31750" y="2121280"/>
                  </a:lnTo>
                  <a:lnTo>
                    <a:pt x="44450" y="2121280"/>
                  </a:lnTo>
                  <a:lnTo>
                    <a:pt x="44450" y="2070480"/>
                  </a:lnTo>
                  <a:close/>
                </a:path>
                <a:path w="76200" h="4674235">
                  <a:moveTo>
                    <a:pt x="44450" y="2019680"/>
                  </a:moveTo>
                  <a:lnTo>
                    <a:pt x="31750" y="2019680"/>
                  </a:lnTo>
                  <a:lnTo>
                    <a:pt x="31750" y="2032380"/>
                  </a:lnTo>
                  <a:lnTo>
                    <a:pt x="44450" y="2032380"/>
                  </a:lnTo>
                  <a:lnTo>
                    <a:pt x="44450" y="2019680"/>
                  </a:lnTo>
                  <a:close/>
                </a:path>
                <a:path w="76200" h="4674235">
                  <a:moveTo>
                    <a:pt x="44450" y="1930780"/>
                  </a:moveTo>
                  <a:lnTo>
                    <a:pt x="31750" y="1930780"/>
                  </a:lnTo>
                  <a:lnTo>
                    <a:pt x="31750" y="1981580"/>
                  </a:lnTo>
                  <a:lnTo>
                    <a:pt x="44450" y="1981580"/>
                  </a:lnTo>
                  <a:lnTo>
                    <a:pt x="44450" y="1930780"/>
                  </a:lnTo>
                  <a:close/>
                </a:path>
                <a:path w="76200" h="4674235">
                  <a:moveTo>
                    <a:pt x="44450" y="1879980"/>
                  </a:moveTo>
                  <a:lnTo>
                    <a:pt x="31750" y="1879980"/>
                  </a:lnTo>
                  <a:lnTo>
                    <a:pt x="31750" y="1892680"/>
                  </a:lnTo>
                  <a:lnTo>
                    <a:pt x="44450" y="1892680"/>
                  </a:lnTo>
                  <a:lnTo>
                    <a:pt x="44450" y="1879980"/>
                  </a:lnTo>
                  <a:close/>
                </a:path>
                <a:path w="76200" h="4674235">
                  <a:moveTo>
                    <a:pt x="44450" y="1791080"/>
                  </a:moveTo>
                  <a:lnTo>
                    <a:pt x="31750" y="1791080"/>
                  </a:lnTo>
                  <a:lnTo>
                    <a:pt x="31750" y="1841880"/>
                  </a:lnTo>
                  <a:lnTo>
                    <a:pt x="44450" y="1841880"/>
                  </a:lnTo>
                  <a:lnTo>
                    <a:pt x="44450" y="1791080"/>
                  </a:lnTo>
                  <a:close/>
                </a:path>
                <a:path w="76200" h="4674235">
                  <a:moveTo>
                    <a:pt x="44450" y="1740280"/>
                  </a:moveTo>
                  <a:lnTo>
                    <a:pt x="31750" y="1740280"/>
                  </a:lnTo>
                  <a:lnTo>
                    <a:pt x="31750" y="1752980"/>
                  </a:lnTo>
                  <a:lnTo>
                    <a:pt x="44450" y="1752980"/>
                  </a:lnTo>
                  <a:lnTo>
                    <a:pt x="44450" y="1740280"/>
                  </a:lnTo>
                  <a:close/>
                </a:path>
                <a:path w="76200" h="4674235">
                  <a:moveTo>
                    <a:pt x="44450" y="1651380"/>
                  </a:moveTo>
                  <a:lnTo>
                    <a:pt x="31750" y="1651380"/>
                  </a:lnTo>
                  <a:lnTo>
                    <a:pt x="31750" y="1702180"/>
                  </a:lnTo>
                  <a:lnTo>
                    <a:pt x="44450" y="1702180"/>
                  </a:lnTo>
                  <a:lnTo>
                    <a:pt x="44450" y="1651380"/>
                  </a:lnTo>
                  <a:close/>
                </a:path>
                <a:path w="76200" h="4674235">
                  <a:moveTo>
                    <a:pt x="44450" y="1600580"/>
                  </a:moveTo>
                  <a:lnTo>
                    <a:pt x="31750" y="1600580"/>
                  </a:lnTo>
                  <a:lnTo>
                    <a:pt x="31750" y="1613280"/>
                  </a:lnTo>
                  <a:lnTo>
                    <a:pt x="44450" y="1613280"/>
                  </a:lnTo>
                  <a:lnTo>
                    <a:pt x="44450" y="1600580"/>
                  </a:lnTo>
                  <a:close/>
                </a:path>
                <a:path w="76200" h="4674235">
                  <a:moveTo>
                    <a:pt x="44450" y="1511680"/>
                  </a:moveTo>
                  <a:lnTo>
                    <a:pt x="31750" y="1511680"/>
                  </a:lnTo>
                  <a:lnTo>
                    <a:pt x="31750" y="1562480"/>
                  </a:lnTo>
                  <a:lnTo>
                    <a:pt x="44450" y="1562480"/>
                  </a:lnTo>
                  <a:lnTo>
                    <a:pt x="44450" y="1511680"/>
                  </a:lnTo>
                  <a:close/>
                </a:path>
                <a:path w="76200" h="4674235">
                  <a:moveTo>
                    <a:pt x="44450" y="1460880"/>
                  </a:moveTo>
                  <a:lnTo>
                    <a:pt x="31750" y="1460880"/>
                  </a:lnTo>
                  <a:lnTo>
                    <a:pt x="31750" y="1473580"/>
                  </a:lnTo>
                  <a:lnTo>
                    <a:pt x="44450" y="1473580"/>
                  </a:lnTo>
                  <a:lnTo>
                    <a:pt x="44450" y="1460880"/>
                  </a:lnTo>
                  <a:close/>
                </a:path>
                <a:path w="76200" h="4674235">
                  <a:moveTo>
                    <a:pt x="44450" y="1371980"/>
                  </a:moveTo>
                  <a:lnTo>
                    <a:pt x="31750" y="1371980"/>
                  </a:lnTo>
                  <a:lnTo>
                    <a:pt x="31750" y="1422780"/>
                  </a:lnTo>
                  <a:lnTo>
                    <a:pt x="44450" y="1422780"/>
                  </a:lnTo>
                  <a:lnTo>
                    <a:pt x="44450" y="1371980"/>
                  </a:lnTo>
                  <a:close/>
                </a:path>
                <a:path w="76200" h="4674235">
                  <a:moveTo>
                    <a:pt x="44450" y="1321180"/>
                  </a:moveTo>
                  <a:lnTo>
                    <a:pt x="31750" y="1321180"/>
                  </a:lnTo>
                  <a:lnTo>
                    <a:pt x="31750" y="1333880"/>
                  </a:lnTo>
                  <a:lnTo>
                    <a:pt x="44450" y="1333880"/>
                  </a:lnTo>
                  <a:lnTo>
                    <a:pt x="44450" y="1321180"/>
                  </a:lnTo>
                  <a:close/>
                </a:path>
                <a:path w="76200" h="4674235">
                  <a:moveTo>
                    <a:pt x="44450" y="1232280"/>
                  </a:moveTo>
                  <a:lnTo>
                    <a:pt x="31750" y="1232280"/>
                  </a:lnTo>
                  <a:lnTo>
                    <a:pt x="31750" y="1283080"/>
                  </a:lnTo>
                  <a:lnTo>
                    <a:pt x="44450" y="1283080"/>
                  </a:lnTo>
                  <a:lnTo>
                    <a:pt x="44450" y="1232280"/>
                  </a:lnTo>
                  <a:close/>
                </a:path>
                <a:path w="76200" h="4674235">
                  <a:moveTo>
                    <a:pt x="44450" y="1181480"/>
                  </a:moveTo>
                  <a:lnTo>
                    <a:pt x="31750" y="1181480"/>
                  </a:lnTo>
                  <a:lnTo>
                    <a:pt x="31750" y="1194180"/>
                  </a:lnTo>
                  <a:lnTo>
                    <a:pt x="44450" y="1194180"/>
                  </a:lnTo>
                  <a:lnTo>
                    <a:pt x="44450" y="1181480"/>
                  </a:lnTo>
                  <a:close/>
                </a:path>
                <a:path w="76200" h="4674235">
                  <a:moveTo>
                    <a:pt x="44450" y="1092580"/>
                  </a:moveTo>
                  <a:lnTo>
                    <a:pt x="31750" y="1092580"/>
                  </a:lnTo>
                  <a:lnTo>
                    <a:pt x="31750" y="1143380"/>
                  </a:lnTo>
                  <a:lnTo>
                    <a:pt x="44450" y="1143380"/>
                  </a:lnTo>
                  <a:lnTo>
                    <a:pt x="44450" y="1092580"/>
                  </a:lnTo>
                  <a:close/>
                </a:path>
                <a:path w="76200" h="4674235">
                  <a:moveTo>
                    <a:pt x="44450" y="1041780"/>
                  </a:moveTo>
                  <a:lnTo>
                    <a:pt x="31750" y="1041780"/>
                  </a:lnTo>
                  <a:lnTo>
                    <a:pt x="31750" y="1054480"/>
                  </a:lnTo>
                  <a:lnTo>
                    <a:pt x="44450" y="1054480"/>
                  </a:lnTo>
                  <a:lnTo>
                    <a:pt x="44450" y="1041780"/>
                  </a:lnTo>
                  <a:close/>
                </a:path>
                <a:path w="76200" h="4674235">
                  <a:moveTo>
                    <a:pt x="44450" y="952880"/>
                  </a:moveTo>
                  <a:lnTo>
                    <a:pt x="31750" y="952880"/>
                  </a:lnTo>
                  <a:lnTo>
                    <a:pt x="31750" y="1003680"/>
                  </a:lnTo>
                  <a:lnTo>
                    <a:pt x="44450" y="1003680"/>
                  </a:lnTo>
                  <a:lnTo>
                    <a:pt x="44450" y="952880"/>
                  </a:lnTo>
                  <a:close/>
                </a:path>
                <a:path w="76200" h="4674235">
                  <a:moveTo>
                    <a:pt x="44450" y="902080"/>
                  </a:moveTo>
                  <a:lnTo>
                    <a:pt x="31750" y="902080"/>
                  </a:lnTo>
                  <a:lnTo>
                    <a:pt x="31750" y="914780"/>
                  </a:lnTo>
                  <a:lnTo>
                    <a:pt x="44450" y="914780"/>
                  </a:lnTo>
                  <a:lnTo>
                    <a:pt x="44450" y="902080"/>
                  </a:lnTo>
                  <a:close/>
                </a:path>
                <a:path w="76200" h="4674235">
                  <a:moveTo>
                    <a:pt x="44450" y="813180"/>
                  </a:moveTo>
                  <a:lnTo>
                    <a:pt x="31750" y="813180"/>
                  </a:lnTo>
                  <a:lnTo>
                    <a:pt x="31750" y="863980"/>
                  </a:lnTo>
                  <a:lnTo>
                    <a:pt x="44450" y="863980"/>
                  </a:lnTo>
                  <a:lnTo>
                    <a:pt x="44450" y="813180"/>
                  </a:lnTo>
                  <a:close/>
                </a:path>
                <a:path w="76200" h="4674235">
                  <a:moveTo>
                    <a:pt x="44450" y="762380"/>
                  </a:moveTo>
                  <a:lnTo>
                    <a:pt x="31750" y="762380"/>
                  </a:lnTo>
                  <a:lnTo>
                    <a:pt x="31750" y="775080"/>
                  </a:lnTo>
                  <a:lnTo>
                    <a:pt x="44450" y="775080"/>
                  </a:lnTo>
                  <a:lnTo>
                    <a:pt x="44450" y="762380"/>
                  </a:lnTo>
                  <a:close/>
                </a:path>
                <a:path w="76200" h="4674235">
                  <a:moveTo>
                    <a:pt x="44450" y="673480"/>
                  </a:moveTo>
                  <a:lnTo>
                    <a:pt x="31750" y="673480"/>
                  </a:lnTo>
                  <a:lnTo>
                    <a:pt x="31750" y="724280"/>
                  </a:lnTo>
                  <a:lnTo>
                    <a:pt x="44450" y="724280"/>
                  </a:lnTo>
                  <a:lnTo>
                    <a:pt x="44450" y="673480"/>
                  </a:lnTo>
                  <a:close/>
                </a:path>
                <a:path w="76200" h="4674235">
                  <a:moveTo>
                    <a:pt x="44450" y="622680"/>
                  </a:moveTo>
                  <a:lnTo>
                    <a:pt x="31750" y="622680"/>
                  </a:lnTo>
                  <a:lnTo>
                    <a:pt x="31750" y="635380"/>
                  </a:lnTo>
                  <a:lnTo>
                    <a:pt x="44450" y="635380"/>
                  </a:lnTo>
                  <a:lnTo>
                    <a:pt x="44450" y="622680"/>
                  </a:lnTo>
                  <a:close/>
                </a:path>
                <a:path w="76200" h="4674235">
                  <a:moveTo>
                    <a:pt x="44450" y="533780"/>
                  </a:moveTo>
                  <a:lnTo>
                    <a:pt x="31750" y="533780"/>
                  </a:lnTo>
                  <a:lnTo>
                    <a:pt x="31750" y="584580"/>
                  </a:lnTo>
                  <a:lnTo>
                    <a:pt x="44450" y="584580"/>
                  </a:lnTo>
                  <a:lnTo>
                    <a:pt x="44450" y="533780"/>
                  </a:lnTo>
                  <a:close/>
                </a:path>
                <a:path w="76200" h="4674235">
                  <a:moveTo>
                    <a:pt x="44450" y="482980"/>
                  </a:moveTo>
                  <a:lnTo>
                    <a:pt x="31750" y="482980"/>
                  </a:lnTo>
                  <a:lnTo>
                    <a:pt x="31750" y="495680"/>
                  </a:lnTo>
                  <a:lnTo>
                    <a:pt x="44450" y="495680"/>
                  </a:lnTo>
                  <a:lnTo>
                    <a:pt x="44450" y="482980"/>
                  </a:lnTo>
                  <a:close/>
                </a:path>
                <a:path w="76200" h="4674235">
                  <a:moveTo>
                    <a:pt x="44450" y="394080"/>
                  </a:moveTo>
                  <a:lnTo>
                    <a:pt x="31750" y="394080"/>
                  </a:lnTo>
                  <a:lnTo>
                    <a:pt x="31750" y="444880"/>
                  </a:lnTo>
                  <a:lnTo>
                    <a:pt x="44450" y="444880"/>
                  </a:lnTo>
                  <a:lnTo>
                    <a:pt x="44450" y="394080"/>
                  </a:lnTo>
                  <a:close/>
                </a:path>
                <a:path w="76200" h="4674235">
                  <a:moveTo>
                    <a:pt x="44450" y="343280"/>
                  </a:moveTo>
                  <a:lnTo>
                    <a:pt x="31750" y="343280"/>
                  </a:lnTo>
                  <a:lnTo>
                    <a:pt x="31750" y="355980"/>
                  </a:lnTo>
                  <a:lnTo>
                    <a:pt x="44450" y="355980"/>
                  </a:lnTo>
                  <a:lnTo>
                    <a:pt x="44450" y="343280"/>
                  </a:lnTo>
                  <a:close/>
                </a:path>
                <a:path w="76200" h="4674235">
                  <a:moveTo>
                    <a:pt x="44450" y="254380"/>
                  </a:moveTo>
                  <a:lnTo>
                    <a:pt x="31750" y="254380"/>
                  </a:lnTo>
                  <a:lnTo>
                    <a:pt x="31750" y="305180"/>
                  </a:lnTo>
                  <a:lnTo>
                    <a:pt x="44450" y="305180"/>
                  </a:lnTo>
                  <a:lnTo>
                    <a:pt x="44450" y="254380"/>
                  </a:lnTo>
                  <a:close/>
                </a:path>
                <a:path w="76200" h="4674235">
                  <a:moveTo>
                    <a:pt x="44450" y="203580"/>
                  </a:moveTo>
                  <a:lnTo>
                    <a:pt x="31750" y="203580"/>
                  </a:lnTo>
                  <a:lnTo>
                    <a:pt x="31750" y="216280"/>
                  </a:lnTo>
                  <a:lnTo>
                    <a:pt x="44450" y="216280"/>
                  </a:lnTo>
                  <a:lnTo>
                    <a:pt x="44450" y="203580"/>
                  </a:lnTo>
                  <a:close/>
                </a:path>
                <a:path w="76200" h="4674235">
                  <a:moveTo>
                    <a:pt x="44450" y="114680"/>
                  </a:moveTo>
                  <a:lnTo>
                    <a:pt x="31750" y="114680"/>
                  </a:lnTo>
                  <a:lnTo>
                    <a:pt x="31750" y="165480"/>
                  </a:lnTo>
                  <a:lnTo>
                    <a:pt x="44450" y="165480"/>
                  </a:lnTo>
                  <a:lnTo>
                    <a:pt x="44450" y="114680"/>
                  </a:lnTo>
                  <a:close/>
                </a:path>
                <a:path w="76200" h="4674235">
                  <a:moveTo>
                    <a:pt x="44450" y="63880"/>
                  </a:moveTo>
                  <a:lnTo>
                    <a:pt x="31750" y="63880"/>
                  </a:lnTo>
                  <a:lnTo>
                    <a:pt x="31750" y="76580"/>
                  </a:lnTo>
                  <a:lnTo>
                    <a:pt x="44450" y="76580"/>
                  </a:lnTo>
                  <a:lnTo>
                    <a:pt x="44450" y="63880"/>
                  </a:lnTo>
                  <a:close/>
                </a:path>
                <a:path w="76200" h="4674235">
                  <a:moveTo>
                    <a:pt x="44450" y="0"/>
                  </a:moveTo>
                  <a:lnTo>
                    <a:pt x="31750" y="0"/>
                  </a:lnTo>
                  <a:lnTo>
                    <a:pt x="31750" y="25780"/>
                  </a:lnTo>
                  <a:lnTo>
                    <a:pt x="44450" y="25780"/>
                  </a:lnTo>
                  <a:lnTo>
                    <a:pt x="44450" y="0"/>
                  </a:lnTo>
                  <a:close/>
                </a:path>
              </a:pathLst>
            </a:custGeom>
            <a:solidFill>
              <a:srgbClr val="585858"/>
            </a:solidFill>
          </p:spPr>
          <p:txBody>
            <a:bodyPr wrap="square" lIns="0" tIns="0" rIns="0" bIns="0" rtlCol="0"/>
            <a:lstStyle/>
            <a:p>
              <a:endParaRPr/>
            </a:p>
          </p:txBody>
        </p:sp>
        <p:sp>
          <p:nvSpPr>
            <p:cNvPr id="26" name="object 23">
              <a:extLst>
                <a:ext uri="{FF2B5EF4-FFF2-40B4-BE49-F238E27FC236}">
                  <a16:creationId xmlns:a16="http://schemas.microsoft.com/office/drawing/2014/main" id="{D6755A40-3C96-4029-B841-925B16CA415B}"/>
                </a:ext>
              </a:extLst>
            </p:cNvPr>
            <p:cNvSpPr/>
            <p:nvPr/>
          </p:nvSpPr>
          <p:spPr>
            <a:xfrm>
              <a:off x="9506639" y="1999468"/>
              <a:ext cx="1493665" cy="1397546"/>
            </a:xfrm>
            <a:prstGeom prst="rect">
              <a:avLst/>
            </a:prstGeom>
            <a:blipFill>
              <a:blip r:embed="rId2" cstate="print"/>
              <a:stretch>
                <a:fillRect/>
              </a:stretch>
            </a:blipFill>
          </p:spPr>
          <p:txBody>
            <a:bodyPr wrap="square" lIns="0" tIns="0" rIns="0" bIns="0" rtlCol="0"/>
            <a:lstStyle/>
            <a:p>
              <a:endParaRPr/>
            </a:p>
          </p:txBody>
        </p:sp>
        <p:sp>
          <p:nvSpPr>
            <p:cNvPr id="27" name="object 24">
              <a:extLst>
                <a:ext uri="{FF2B5EF4-FFF2-40B4-BE49-F238E27FC236}">
                  <a16:creationId xmlns:a16="http://schemas.microsoft.com/office/drawing/2014/main" id="{4E65D156-AF1B-46F6-841A-18F66F6345BE}"/>
                </a:ext>
              </a:extLst>
            </p:cNvPr>
            <p:cNvSpPr/>
            <p:nvPr/>
          </p:nvSpPr>
          <p:spPr>
            <a:xfrm>
              <a:off x="9221723" y="1877567"/>
              <a:ext cx="2065020" cy="1886711"/>
            </a:xfrm>
            <a:prstGeom prst="rect">
              <a:avLst/>
            </a:prstGeom>
            <a:blipFill>
              <a:blip r:embed="rId7" cstate="print"/>
              <a:stretch>
                <a:fillRect/>
              </a:stretch>
            </a:blipFill>
          </p:spPr>
          <p:txBody>
            <a:bodyPr wrap="square" lIns="0" tIns="0" rIns="0" bIns="0" rtlCol="0"/>
            <a:lstStyle/>
            <a:p>
              <a:endParaRPr/>
            </a:p>
          </p:txBody>
        </p:sp>
        <p:sp>
          <p:nvSpPr>
            <p:cNvPr id="28" name="object 25">
              <a:extLst>
                <a:ext uri="{FF2B5EF4-FFF2-40B4-BE49-F238E27FC236}">
                  <a16:creationId xmlns:a16="http://schemas.microsoft.com/office/drawing/2014/main" id="{2606FA52-DEE3-4B40-A14C-1D393FB77ECF}"/>
                </a:ext>
              </a:extLst>
            </p:cNvPr>
            <p:cNvSpPr/>
            <p:nvPr/>
          </p:nvSpPr>
          <p:spPr>
            <a:xfrm>
              <a:off x="9595103" y="2087879"/>
              <a:ext cx="1321435" cy="1225550"/>
            </a:xfrm>
            <a:custGeom>
              <a:avLst/>
              <a:gdLst/>
              <a:ahLst/>
              <a:cxnLst/>
              <a:rect l="l" t="t" r="r" b="b"/>
              <a:pathLst>
                <a:path w="1321434" h="1225550">
                  <a:moveTo>
                    <a:pt x="1117092" y="0"/>
                  </a:moveTo>
                  <a:lnTo>
                    <a:pt x="204216" y="0"/>
                  </a:lnTo>
                  <a:lnTo>
                    <a:pt x="157394" y="5393"/>
                  </a:lnTo>
                  <a:lnTo>
                    <a:pt x="114411" y="20758"/>
                  </a:lnTo>
                  <a:lnTo>
                    <a:pt x="76493" y="44866"/>
                  </a:lnTo>
                  <a:lnTo>
                    <a:pt x="44866" y="76493"/>
                  </a:lnTo>
                  <a:lnTo>
                    <a:pt x="20758" y="114411"/>
                  </a:lnTo>
                  <a:lnTo>
                    <a:pt x="5393" y="157394"/>
                  </a:lnTo>
                  <a:lnTo>
                    <a:pt x="0" y="204216"/>
                  </a:lnTo>
                  <a:lnTo>
                    <a:pt x="0" y="1021080"/>
                  </a:lnTo>
                  <a:lnTo>
                    <a:pt x="5393" y="1067901"/>
                  </a:lnTo>
                  <a:lnTo>
                    <a:pt x="20758" y="1110884"/>
                  </a:lnTo>
                  <a:lnTo>
                    <a:pt x="44866" y="1148802"/>
                  </a:lnTo>
                  <a:lnTo>
                    <a:pt x="76493" y="1180429"/>
                  </a:lnTo>
                  <a:lnTo>
                    <a:pt x="114411" y="1204537"/>
                  </a:lnTo>
                  <a:lnTo>
                    <a:pt x="157394" y="1219902"/>
                  </a:lnTo>
                  <a:lnTo>
                    <a:pt x="204216" y="1225296"/>
                  </a:lnTo>
                  <a:lnTo>
                    <a:pt x="1117092" y="1225296"/>
                  </a:lnTo>
                  <a:lnTo>
                    <a:pt x="1163913" y="1219902"/>
                  </a:lnTo>
                  <a:lnTo>
                    <a:pt x="1206896" y="1204537"/>
                  </a:lnTo>
                  <a:lnTo>
                    <a:pt x="1244814" y="1180429"/>
                  </a:lnTo>
                  <a:lnTo>
                    <a:pt x="1276441" y="1148802"/>
                  </a:lnTo>
                  <a:lnTo>
                    <a:pt x="1300549" y="1110884"/>
                  </a:lnTo>
                  <a:lnTo>
                    <a:pt x="1315914" y="1067901"/>
                  </a:lnTo>
                  <a:lnTo>
                    <a:pt x="1321307" y="1021080"/>
                  </a:lnTo>
                  <a:lnTo>
                    <a:pt x="1321307" y="204216"/>
                  </a:lnTo>
                  <a:lnTo>
                    <a:pt x="1315914" y="157394"/>
                  </a:lnTo>
                  <a:lnTo>
                    <a:pt x="1300549" y="114411"/>
                  </a:lnTo>
                  <a:lnTo>
                    <a:pt x="1276441" y="76493"/>
                  </a:lnTo>
                  <a:lnTo>
                    <a:pt x="1244814" y="44866"/>
                  </a:lnTo>
                  <a:lnTo>
                    <a:pt x="1206896" y="20758"/>
                  </a:lnTo>
                  <a:lnTo>
                    <a:pt x="1163913" y="5393"/>
                  </a:lnTo>
                  <a:lnTo>
                    <a:pt x="1117092" y="0"/>
                  </a:lnTo>
                  <a:close/>
                </a:path>
              </a:pathLst>
            </a:custGeom>
            <a:solidFill>
              <a:srgbClr val="D7A800"/>
            </a:solidFill>
          </p:spPr>
          <p:txBody>
            <a:bodyPr wrap="square" lIns="0" tIns="0" rIns="0" bIns="0" rtlCol="0"/>
            <a:lstStyle/>
            <a:p>
              <a:endParaRPr/>
            </a:p>
          </p:txBody>
        </p:sp>
        <p:sp>
          <p:nvSpPr>
            <p:cNvPr id="29" name="object 26">
              <a:extLst>
                <a:ext uri="{FF2B5EF4-FFF2-40B4-BE49-F238E27FC236}">
                  <a16:creationId xmlns:a16="http://schemas.microsoft.com/office/drawing/2014/main" id="{5544E31D-EAB6-4CDF-A0F7-CFDE58005142}"/>
                </a:ext>
              </a:extLst>
            </p:cNvPr>
            <p:cNvSpPr/>
            <p:nvPr/>
          </p:nvSpPr>
          <p:spPr>
            <a:xfrm>
              <a:off x="9595103" y="2087879"/>
              <a:ext cx="1321435" cy="1225550"/>
            </a:xfrm>
            <a:custGeom>
              <a:avLst/>
              <a:gdLst/>
              <a:ahLst/>
              <a:cxnLst/>
              <a:rect l="l" t="t" r="r" b="b"/>
              <a:pathLst>
                <a:path w="1321434" h="1225550">
                  <a:moveTo>
                    <a:pt x="0" y="204216"/>
                  </a:moveTo>
                  <a:lnTo>
                    <a:pt x="5393" y="157394"/>
                  </a:lnTo>
                  <a:lnTo>
                    <a:pt x="20758" y="114411"/>
                  </a:lnTo>
                  <a:lnTo>
                    <a:pt x="44866" y="76493"/>
                  </a:lnTo>
                  <a:lnTo>
                    <a:pt x="76493" y="44866"/>
                  </a:lnTo>
                  <a:lnTo>
                    <a:pt x="114411" y="20758"/>
                  </a:lnTo>
                  <a:lnTo>
                    <a:pt x="157394" y="5393"/>
                  </a:lnTo>
                  <a:lnTo>
                    <a:pt x="204216" y="0"/>
                  </a:lnTo>
                  <a:lnTo>
                    <a:pt x="1117092" y="0"/>
                  </a:lnTo>
                  <a:lnTo>
                    <a:pt x="1163913" y="5393"/>
                  </a:lnTo>
                  <a:lnTo>
                    <a:pt x="1206896" y="20758"/>
                  </a:lnTo>
                  <a:lnTo>
                    <a:pt x="1244814" y="44866"/>
                  </a:lnTo>
                  <a:lnTo>
                    <a:pt x="1276441" y="76493"/>
                  </a:lnTo>
                  <a:lnTo>
                    <a:pt x="1300549" y="114411"/>
                  </a:lnTo>
                  <a:lnTo>
                    <a:pt x="1315914" y="157394"/>
                  </a:lnTo>
                  <a:lnTo>
                    <a:pt x="1321307" y="204216"/>
                  </a:lnTo>
                  <a:lnTo>
                    <a:pt x="1321307" y="1021080"/>
                  </a:lnTo>
                  <a:lnTo>
                    <a:pt x="1315914" y="1067901"/>
                  </a:lnTo>
                  <a:lnTo>
                    <a:pt x="1300549" y="1110884"/>
                  </a:lnTo>
                  <a:lnTo>
                    <a:pt x="1276441" y="1148802"/>
                  </a:lnTo>
                  <a:lnTo>
                    <a:pt x="1244814" y="1180429"/>
                  </a:lnTo>
                  <a:lnTo>
                    <a:pt x="1206896" y="1204537"/>
                  </a:lnTo>
                  <a:lnTo>
                    <a:pt x="1163913" y="1219902"/>
                  </a:lnTo>
                  <a:lnTo>
                    <a:pt x="1117092" y="1225296"/>
                  </a:lnTo>
                  <a:lnTo>
                    <a:pt x="204216" y="1225296"/>
                  </a:lnTo>
                  <a:lnTo>
                    <a:pt x="157394" y="1219902"/>
                  </a:lnTo>
                  <a:lnTo>
                    <a:pt x="114411" y="1204537"/>
                  </a:lnTo>
                  <a:lnTo>
                    <a:pt x="76493" y="1180429"/>
                  </a:lnTo>
                  <a:lnTo>
                    <a:pt x="44866" y="1148802"/>
                  </a:lnTo>
                  <a:lnTo>
                    <a:pt x="20758" y="1110884"/>
                  </a:lnTo>
                  <a:lnTo>
                    <a:pt x="5393" y="1067901"/>
                  </a:lnTo>
                  <a:lnTo>
                    <a:pt x="0" y="1021080"/>
                  </a:lnTo>
                  <a:lnTo>
                    <a:pt x="0" y="204216"/>
                  </a:lnTo>
                  <a:close/>
                </a:path>
              </a:pathLst>
            </a:custGeom>
            <a:ln w="82296">
              <a:solidFill>
                <a:srgbClr val="FFFFFF"/>
              </a:solidFill>
            </a:ln>
          </p:spPr>
          <p:txBody>
            <a:bodyPr wrap="square" lIns="0" tIns="0" rIns="0" bIns="0" rtlCol="0"/>
            <a:lstStyle/>
            <a:p>
              <a:endParaRPr/>
            </a:p>
          </p:txBody>
        </p:sp>
      </p:grpSp>
      <p:sp>
        <p:nvSpPr>
          <p:cNvPr id="30" name="object 27">
            <a:extLst>
              <a:ext uri="{FF2B5EF4-FFF2-40B4-BE49-F238E27FC236}">
                <a16:creationId xmlns:a16="http://schemas.microsoft.com/office/drawing/2014/main" id="{76D65F61-3A91-4F54-A3AB-1572858970CB}"/>
              </a:ext>
            </a:extLst>
          </p:cNvPr>
          <p:cNvSpPr txBox="1">
            <a:spLocks noGrp="1"/>
          </p:cNvSpPr>
          <p:nvPr>
            <p:ph type="title"/>
          </p:nvPr>
        </p:nvSpPr>
        <p:spPr>
          <a:xfrm>
            <a:off x="834948" y="110490"/>
            <a:ext cx="3378835" cy="1122680"/>
          </a:xfrm>
          <a:prstGeom prst="rect">
            <a:avLst/>
          </a:prstGeom>
        </p:spPr>
        <p:txBody>
          <a:bodyPr vert="horz" wrap="square" lIns="0" tIns="12700" rIns="0" bIns="0" rtlCol="0">
            <a:spAutoFit/>
          </a:bodyPr>
          <a:lstStyle/>
          <a:p>
            <a:pPr marL="12700">
              <a:lnSpc>
                <a:spcPct val="100000"/>
              </a:lnSpc>
              <a:spcBef>
                <a:spcPts val="100"/>
              </a:spcBef>
            </a:pPr>
            <a:r>
              <a:rPr sz="7200" dirty="0"/>
              <a:t>Agenda</a:t>
            </a:r>
            <a:endParaRPr sz="7200"/>
          </a:p>
        </p:txBody>
      </p:sp>
      <p:grpSp>
        <p:nvGrpSpPr>
          <p:cNvPr id="31" name="object 28">
            <a:extLst>
              <a:ext uri="{FF2B5EF4-FFF2-40B4-BE49-F238E27FC236}">
                <a16:creationId xmlns:a16="http://schemas.microsoft.com/office/drawing/2014/main" id="{04BD3ACD-F044-44BC-A936-C7CD8AD95E38}"/>
              </a:ext>
            </a:extLst>
          </p:cNvPr>
          <p:cNvGrpSpPr/>
          <p:nvPr/>
        </p:nvGrpSpPr>
        <p:grpSpPr>
          <a:xfrm>
            <a:off x="310895" y="1877567"/>
            <a:ext cx="2065020" cy="1886711"/>
            <a:chOff x="310895" y="1877567"/>
            <a:chExt cx="2065020" cy="1886711"/>
          </a:xfrm>
        </p:grpSpPr>
        <p:sp>
          <p:nvSpPr>
            <p:cNvPr id="32" name="object 29">
              <a:extLst>
                <a:ext uri="{FF2B5EF4-FFF2-40B4-BE49-F238E27FC236}">
                  <a16:creationId xmlns:a16="http://schemas.microsoft.com/office/drawing/2014/main" id="{211E0B49-B73C-40A1-ADA0-2F32819E0FFF}"/>
                </a:ext>
              </a:extLst>
            </p:cNvPr>
            <p:cNvSpPr/>
            <p:nvPr/>
          </p:nvSpPr>
          <p:spPr>
            <a:xfrm>
              <a:off x="597317" y="1999468"/>
              <a:ext cx="1492177" cy="1397546"/>
            </a:xfrm>
            <a:prstGeom prst="rect">
              <a:avLst/>
            </a:prstGeom>
            <a:blipFill>
              <a:blip r:embed="rId8"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BA2DDEC4-4D9C-4A37-B507-E567116A165A}"/>
                </a:ext>
              </a:extLst>
            </p:cNvPr>
            <p:cNvSpPr/>
            <p:nvPr/>
          </p:nvSpPr>
          <p:spPr>
            <a:xfrm>
              <a:off x="310895" y="1877567"/>
              <a:ext cx="2065020" cy="1886711"/>
            </a:xfrm>
            <a:prstGeom prst="rect">
              <a:avLst/>
            </a:prstGeom>
            <a:blipFill>
              <a:blip r:embed="rId9" cstate="print"/>
              <a:stretch>
                <a:fillRect/>
              </a:stretch>
            </a:blipFill>
          </p:spPr>
          <p:txBody>
            <a:bodyPr wrap="square" lIns="0" tIns="0" rIns="0" bIns="0" rtlCol="0"/>
            <a:lstStyle/>
            <a:p>
              <a:endParaRPr/>
            </a:p>
          </p:txBody>
        </p:sp>
        <p:sp>
          <p:nvSpPr>
            <p:cNvPr id="34" name="object 31">
              <a:extLst>
                <a:ext uri="{FF2B5EF4-FFF2-40B4-BE49-F238E27FC236}">
                  <a16:creationId xmlns:a16="http://schemas.microsoft.com/office/drawing/2014/main" id="{E4FF3975-3F8A-44BA-8DCA-E1C80499BC10}"/>
                </a:ext>
              </a:extLst>
            </p:cNvPr>
            <p:cNvSpPr/>
            <p:nvPr/>
          </p:nvSpPr>
          <p:spPr>
            <a:xfrm>
              <a:off x="685800" y="2087879"/>
              <a:ext cx="1320165" cy="1225550"/>
            </a:xfrm>
            <a:custGeom>
              <a:avLst/>
              <a:gdLst/>
              <a:ahLst/>
              <a:cxnLst/>
              <a:rect l="l" t="t" r="r" b="b"/>
              <a:pathLst>
                <a:path w="1320164" h="1225550">
                  <a:moveTo>
                    <a:pt x="1115568" y="0"/>
                  </a:moveTo>
                  <a:lnTo>
                    <a:pt x="204215" y="0"/>
                  </a:lnTo>
                  <a:lnTo>
                    <a:pt x="157390" y="5393"/>
                  </a:lnTo>
                  <a:lnTo>
                    <a:pt x="114405" y="20758"/>
                  </a:lnTo>
                  <a:lnTo>
                    <a:pt x="76487" y="44866"/>
                  </a:lnTo>
                  <a:lnTo>
                    <a:pt x="44862" y="76493"/>
                  </a:lnTo>
                  <a:lnTo>
                    <a:pt x="20756" y="114411"/>
                  </a:lnTo>
                  <a:lnTo>
                    <a:pt x="5393" y="157394"/>
                  </a:lnTo>
                  <a:lnTo>
                    <a:pt x="0" y="204216"/>
                  </a:lnTo>
                  <a:lnTo>
                    <a:pt x="0" y="1021080"/>
                  </a:lnTo>
                  <a:lnTo>
                    <a:pt x="5393" y="1067901"/>
                  </a:lnTo>
                  <a:lnTo>
                    <a:pt x="20756" y="1110884"/>
                  </a:lnTo>
                  <a:lnTo>
                    <a:pt x="44862" y="1148802"/>
                  </a:lnTo>
                  <a:lnTo>
                    <a:pt x="76487" y="1180429"/>
                  </a:lnTo>
                  <a:lnTo>
                    <a:pt x="114405" y="1204537"/>
                  </a:lnTo>
                  <a:lnTo>
                    <a:pt x="157390" y="1219902"/>
                  </a:lnTo>
                  <a:lnTo>
                    <a:pt x="204215" y="1225296"/>
                  </a:lnTo>
                  <a:lnTo>
                    <a:pt x="1115568" y="1225296"/>
                  </a:lnTo>
                  <a:lnTo>
                    <a:pt x="1162389" y="1219902"/>
                  </a:lnTo>
                  <a:lnTo>
                    <a:pt x="1205372" y="1204537"/>
                  </a:lnTo>
                  <a:lnTo>
                    <a:pt x="1243290" y="1180429"/>
                  </a:lnTo>
                  <a:lnTo>
                    <a:pt x="1274917" y="1148802"/>
                  </a:lnTo>
                  <a:lnTo>
                    <a:pt x="1299025" y="1110884"/>
                  </a:lnTo>
                  <a:lnTo>
                    <a:pt x="1314390" y="1067901"/>
                  </a:lnTo>
                  <a:lnTo>
                    <a:pt x="1319783" y="1021080"/>
                  </a:lnTo>
                  <a:lnTo>
                    <a:pt x="1319783" y="204216"/>
                  </a:lnTo>
                  <a:lnTo>
                    <a:pt x="1314390" y="157394"/>
                  </a:lnTo>
                  <a:lnTo>
                    <a:pt x="1299025" y="114411"/>
                  </a:lnTo>
                  <a:lnTo>
                    <a:pt x="1274917" y="76493"/>
                  </a:lnTo>
                  <a:lnTo>
                    <a:pt x="1243290" y="44866"/>
                  </a:lnTo>
                  <a:lnTo>
                    <a:pt x="1205372" y="20758"/>
                  </a:lnTo>
                  <a:lnTo>
                    <a:pt x="1162389" y="5393"/>
                  </a:lnTo>
                  <a:lnTo>
                    <a:pt x="1115568" y="0"/>
                  </a:lnTo>
                  <a:close/>
                </a:path>
              </a:pathLst>
            </a:custGeom>
            <a:solidFill>
              <a:srgbClr val="D7A800"/>
            </a:solidFill>
          </p:spPr>
          <p:txBody>
            <a:bodyPr wrap="square" lIns="0" tIns="0" rIns="0" bIns="0" rtlCol="0"/>
            <a:lstStyle/>
            <a:p>
              <a:endParaRPr/>
            </a:p>
          </p:txBody>
        </p:sp>
        <p:sp>
          <p:nvSpPr>
            <p:cNvPr id="35" name="object 32">
              <a:extLst>
                <a:ext uri="{FF2B5EF4-FFF2-40B4-BE49-F238E27FC236}">
                  <a16:creationId xmlns:a16="http://schemas.microsoft.com/office/drawing/2014/main" id="{7237B836-36E8-4E0B-B470-E029A65F956B}"/>
                </a:ext>
              </a:extLst>
            </p:cNvPr>
            <p:cNvSpPr/>
            <p:nvPr/>
          </p:nvSpPr>
          <p:spPr>
            <a:xfrm>
              <a:off x="685800" y="2087879"/>
              <a:ext cx="1640113" cy="1225550"/>
            </a:xfrm>
            <a:custGeom>
              <a:avLst/>
              <a:gdLst/>
              <a:ahLst/>
              <a:cxnLst/>
              <a:rect l="l" t="t" r="r" b="b"/>
              <a:pathLst>
                <a:path w="1320164" h="1225550">
                  <a:moveTo>
                    <a:pt x="0" y="204216"/>
                  </a:moveTo>
                  <a:lnTo>
                    <a:pt x="5393" y="157394"/>
                  </a:lnTo>
                  <a:lnTo>
                    <a:pt x="20756" y="114411"/>
                  </a:lnTo>
                  <a:lnTo>
                    <a:pt x="44862" y="76493"/>
                  </a:lnTo>
                  <a:lnTo>
                    <a:pt x="76487" y="44866"/>
                  </a:lnTo>
                  <a:lnTo>
                    <a:pt x="114405" y="20758"/>
                  </a:lnTo>
                  <a:lnTo>
                    <a:pt x="157390" y="5393"/>
                  </a:lnTo>
                  <a:lnTo>
                    <a:pt x="204215" y="0"/>
                  </a:lnTo>
                  <a:lnTo>
                    <a:pt x="1115568" y="0"/>
                  </a:lnTo>
                  <a:lnTo>
                    <a:pt x="1162389" y="5393"/>
                  </a:lnTo>
                  <a:lnTo>
                    <a:pt x="1205372" y="20758"/>
                  </a:lnTo>
                  <a:lnTo>
                    <a:pt x="1243290" y="44866"/>
                  </a:lnTo>
                  <a:lnTo>
                    <a:pt x="1274917" y="76493"/>
                  </a:lnTo>
                  <a:lnTo>
                    <a:pt x="1299025" y="114411"/>
                  </a:lnTo>
                  <a:lnTo>
                    <a:pt x="1314390" y="157394"/>
                  </a:lnTo>
                  <a:lnTo>
                    <a:pt x="1319783" y="204216"/>
                  </a:lnTo>
                  <a:lnTo>
                    <a:pt x="1319783" y="1021080"/>
                  </a:lnTo>
                  <a:lnTo>
                    <a:pt x="1314390" y="1067901"/>
                  </a:lnTo>
                  <a:lnTo>
                    <a:pt x="1299025" y="1110884"/>
                  </a:lnTo>
                  <a:lnTo>
                    <a:pt x="1274917" y="1148802"/>
                  </a:lnTo>
                  <a:lnTo>
                    <a:pt x="1243290" y="1180429"/>
                  </a:lnTo>
                  <a:lnTo>
                    <a:pt x="1205372" y="1204537"/>
                  </a:lnTo>
                  <a:lnTo>
                    <a:pt x="1162389" y="1219902"/>
                  </a:lnTo>
                  <a:lnTo>
                    <a:pt x="1115568" y="1225296"/>
                  </a:lnTo>
                  <a:lnTo>
                    <a:pt x="204215" y="1225296"/>
                  </a:lnTo>
                  <a:lnTo>
                    <a:pt x="157390" y="1219902"/>
                  </a:lnTo>
                  <a:lnTo>
                    <a:pt x="114405" y="1204537"/>
                  </a:lnTo>
                  <a:lnTo>
                    <a:pt x="76487" y="1180429"/>
                  </a:lnTo>
                  <a:lnTo>
                    <a:pt x="44862" y="1148802"/>
                  </a:lnTo>
                  <a:lnTo>
                    <a:pt x="20756" y="1110884"/>
                  </a:lnTo>
                  <a:lnTo>
                    <a:pt x="5393" y="1067901"/>
                  </a:lnTo>
                  <a:lnTo>
                    <a:pt x="0" y="1021080"/>
                  </a:lnTo>
                  <a:lnTo>
                    <a:pt x="0" y="204216"/>
                  </a:lnTo>
                  <a:close/>
                </a:path>
              </a:pathLst>
            </a:custGeom>
            <a:ln w="82295">
              <a:solidFill>
                <a:srgbClr val="FFFFFF"/>
              </a:solidFill>
            </a:ln>
          </p:spPr>
          <p:txBody>
            <a:bodyPr wrap="square" lIns="0" tIns="0" rIns="0" bIns="0" rtlCol="0"/>
            <a:lstStyle/>
            <a:p>
              <a:endParaRPr/>
            </a:p>
          </p:txBody>
        </p:sp>
      </p:grpSp>
      <p:sp>
        <p:nvSpPr>
          <p:cNvPr id="36" name="object 33">
            <a:extLst>
              <a:ext uri="{FF2B5EF4-FFF2-40B4-BE49-F238E27FC236}">
                <a16:creationId xmlns:a16="http://schemas.microsoft.com/office/drawing/2014/main" id="{2AA6F625-B471-45C9-BDC2-FE50C11A232D}"/>
              </a:ext>
            </a:extLst>
          </p:cNvPr>
          <p:cNvSpPr txBox="1"/>
          <p:nvPr/>
        </p:nvSpPr>
        <p:spPr>
          <a:xfrm>
            <a:off x="832815" y="2158060"/>
            <a:ext cx="1415415" cy="1756891"/>
          </a:xfrm>
          <a:prstGeom prst="rect">
            <a:avLst/>
          </a:prstGeom>
        </p:spPr>
        <p:txBody>
          <a:bodyPr vert="horz" wrap="square" lIns="0" tIns="12700" rIns="0" bIns="0" rtlCol="0">
            <a:spAutoFit/>
          </a:bodyPr>
          <a:lstStyle/>
          <a:p>
            <a:pPr marL="46990">
              <a:lnSpc>
                <a:spcPct val="100000"/>
              </a:lnSpc>
              <a:spcBef>
                <a:spcPts val="100"/>
              </a:spcBef>
            </a:pPr>
            <a:r>
              <a:rPr sz="6600" b="1" dirty="0">
                <a:solidFill>
                  <a:srgbClr val="FFFFFF"/>
                </a:solidFill>
                <a:latin typeface="Arial"/>
                <a:cs typeface="Arial"/>
              </a:rPr>
              <a:t>01</a:t>
            </a:r>
            <a:endParaRPr sz="6600" dirty="0">
              <a:latin typeface="Arial"/>
              <a:cs typeface="Arial"/>
            </a:endParaRPr>
          </a:p>
          <a:p>
            <a:pPr marL="12700">
              <a:lnSpc>
                <a:spcPct val="100000"/>
              </a:lnSpc>
              <a:spcBef>
                <a:spcPts val="2845"/>
              </a:spcBef>
            </a:pPr>
            <a:r>
              <a:rPr lang="en-US" sz="2400" b="1" spc="-5" dirty="0">
                <a:latin typeface="Arial"/>
                <a:cs typeface="Arial"/>
              </a:rPr>
              <a:t>Problem</a:t>
            </a:r>
          </a:p>
        </p:txBody>
      </p:sp>
      <p:sp>
        <p:nvSpPr>
          <p:cNvPr id="37" name="object 34">
            <a:extLst>
              <a:ext uri="{FF2B5EF4-FFF2-40B4-BE49-F238E27FC236}">
                <a16:creationId xmlns:a16="http://schemas.microsoft.com/office/drawing/2014/main" id="{0B7B3F84-1285-4E52-832E-40F6118A968F}"/>
              </a:ext>
            </a:extLst>
          </p:cNvPr>
          <p:cNvSpPr txBox="1"/>
          <p:nvPr/>
        </p:nvSpPr>
        <p:spPr>
          <a:xfrm>
            <a:off x="5230009" y="2181668"/>
            <a:ext cx="1780739" cy="1756891"/>
          </a:xfrm>
          <a:prstGeom prst="rect">
            <a:avLst/>
          </a:prstGeom>
        </p:spPr>
        <p:txBody>
          <a:bodyPr vert="horz" wrap="square" lIns="0" tIns="12700" rIns="0" bIns="0" rtlCol="0">
            <a:spAutoFit/>
          </a:bodyPr>
          <a:lstStyle/>
          <a:p>
            <a:pPr marL="46990">
              <a:lnSpc>
                <a:spcPct val="100000"/>
              </a:lnSpc>
              <a:spcBef>
                <a:spcPts val="100"/>
              </a:spcBef>
            </a:pPr>
            <a:r>
              <a:rPr sz="6600" b="1" dirty="0">
                <a:solidFill>
                  <a:srgbClr val="FFFFFF"/>
                </a:solidFill>
                <a:latin typeface="Arial"/>
                <a:cs typeface="Arial"/>
              </a:rPr>
              <a:t>03</a:t>
            </a:r>
            <a:endParaRPr sz="6600" dirty="0">
              <a:latin typeface="Arial"/>
              <a:cs typeface="Arial"/>
            </a:endParaRPr>
          </a:p>
          <a:p>
            <a:pPr marL="12700">
              <a:lnSpc>
                <a:spcPct val="100000"/>
              </a:lnSpc>
              <a:spcBef>
                <a:spcPts val="2845"/>
              </a:spcBef>
            </a:pPr>
            <a:r>
              <a:rPr lang="en-US" sz="2400" b="1" spc="-5" dirty="0">
                <a:latin typeface="Arial"/>
                <a:cs typeface="Arial"/>
              </a:rPr>
              <a:t>Target</a:t>
            </a:r>
          </a:p>
        </p:txBody>
      </p:sp>
      <p:sp>
        <p:nvSpPr>
          <p:cNvPr id="38" name="object 35">
            <a:extLst>
              <a:ext uri="{FF2B5EF4-FFF2-40B4-BE49-F238E27FC236}">
                <a16:creationId xmlns:a16="http://schemas.microsoft.com/office/drawing/2014/main" id="{6467C4A5-E242-4ED0-BD8D-B4AB18DA7C25}"/>
              </a:ext>
            </a:extLst>
          </p:cNvPr>
          <p:cNvSpPr txBox="1"/>
          <p:nvPr/>
        </p:nvSpPr>
        <p:spPr>
          <a:xfrm>
            <a:off x="3074670" y="4446778"/>
            <a:ext cx="958215" cy="1031240"/>
          </a:xfrm>
          <a:prstGeom prst="rect">
            <a:avLst/>
          </a:prstGeom>
        </p:spPr>
        <p:txBody>
          <a:bodyPr vert="horz" wrap="square" lIns="0" tIns="12700" rIns="0" bIns="0" rtlCol="0">
            <a:spAutoFit/>
          </a:bodyPr>
          <a:lstStyle/>
          <a:p>
            <a:pPr marL="12700">
              <a:lnSpc>
                <a:spcPct val="100000"/>
              </a:lnSpc>
              <a:spcBef>
                <a:spcPts val="100"/>
              </a:spcBef>
            </a:pPr>
            <a:r>
              <a:rPr sz="6600" b="1" spc="-5" dirty="0">
                <a:solidFill>
                  <a:srgbClr val="FFFFFF"/>
                </a:solidFill>
                <a:latin typeface="Arial"/>
                <a:cs typeface="Arial"/>
              </a:rPr>
              <a:t>02</a:t>
            </a:r>
            <a:endParaRPr sz="6600">
              <a:latin typeface="Arial"/>
              <a:cs typeface="Arial"/>
            </a:endParaRPr>
          </a:p>
        </p:txBody>
      </p:sp>
      <p:sp>
        <p:nvSpPr>
          <p:cNvPr id="39" name="object 36">
            <a:extLst>
              <a:ext uri="{FF2B5EF4-FFF2-40B4-BE49-F238E27FC236}">
                <a16:creationId xmlns:a16="http://schemas.microsoft.com/office/drawing/2014/main" id="{26272778-9AFE-45AB-B9AB-C0F84271E4E7}"/>
              </a:ext>
            </a:extLst>
          </p:cNvPr>
          <p:cNvSpPr txBox="1"/>
          <p:nvPr/>
        </p:nvSpPr>
        <p:spPr>
          <a:xfrm>
            <a:off x="3040126" y="2125097"/>
            <a:ext cx="1415415" cy="526426"/>
          </a:xfrm>
          <a:prstGeom prst="rect">
            <a:avLst/>
          </a:prstGeom>
        </p:spPr>
        <p:txBody>
          <a:bodyPr vert="horz" wrap="square" lIns="0" tIns="155575" rIns="0" bIns="0" rtlCol="0">
            <a:spAutoFit/>
          </a:bodyPr>
          <a:lstStyle/>
          <a:p>
            <a:pPr marL="12700">
              <a:lnSpc>
                <a:spcPct val="100000"/>
              </a:lnSpc>
              <a:spcBef>
                <a:spcPts val="1225"/>
              </a:spcBef>
            </a:pPr>
            <a:r>
              <a:rPr lang="en-US" sz="2400" b="1" spc="-5" dirty="0">
                <a:latin typeface="Arial"/>
                <a:cs typeface="Arial"/>
              </a:rPr>
              <a:t>Objective</a:t>
            </a:r>
            <a:endParaRPr lang="en-US" sz="2400" dirty="0">
              <a:latin typeface="Arial"/>
              <a:cs typeface="Arial"/>
            </a:endParaRPr>
          </a:p>
        </p:txBody>
      </p:sp>
      <p:sp>
        <p:nvSpPr>
          <p:cNvPr id="40" name="object 37">
            <a:extLst>
              <a:ext uri="{FF2B5EF4-FFF2-40B4-BE49-F238E27FC236}">
                <a16:creationId xmlns:a16="http://schemas.microsoft.com/office/drawing/2014/main" id="{981606CD-DC46-4EE5-A8F4-1101D3DDB081}"/>
              </a:ext>
            </a:extLst>
          </p:cNvPr>
          <p:cNvSpPr txBox="1"/>
          <p:nvPr/>
        </p:nvSpPr>
        <p:spPr>
          <a:xfrm>
            <a:off x="7543545" y="4446778"/>
            <a:ext cx="958850" cy="1031240"/>
          </a:xfrm>
          <a:prstGeom prst="rect">
            <a:avLst/>
          </a:prstGeom>
        </p:spPr>
        <p:txBody>
          <a:bodyPr vert="horz" wrap="square" lIns="0" tIns="12700" rIns="0" bIns="0" rtlCol="0">
            <a:spAutoFit/>
          </a:bodyPr>
          <a:lstStyle/>
          <a:p>
            <a:pPr marL="12700">
              <a:lnSpc>
                <a:spcPct val="100000"/>
              </a:lnSpc>
              <a:spcBef>
                <a:spcPts val="100"/>
              </a:spcBef>
            </a:pPr>
            <a:r>
              <a:rPr sz="6600" b="1" spc="-5" dirty="0">
                <a:solidFill>
                  <a:srgbClr val="FFFFFF"/>
                </a:solidFill>
                <a:latin typeface="Arial"/>
                <a:cs typeface="Arial"/>
              </a:rPr>
              <a:t>04</a:t>
            </a:r>
            <a:endParaRPr sz="6600">
              <a:latin typeface="Arial"/>
              <a:cs typeface="Arial"/>
            </a:endParaRPr>
          </a:p>
        </p:txBody>
      </p:sp>
      <p:sp>
        <p:nvSpPr>
          <p:cNvPr id="41" name="object 38">
            <a:extLst>
              <a:ext uri="{FF2B5EF4-FFF2-40B4-BE49-F238E27FC236}">
                <a16:creationId xmlns:a16="http://schemas.microsoft.com/office/drawing/2014/main" id="{58E4813E-0CFB-4226-8B62-C549C0A5312A}"/>
              </a:ext>
            </a:extLst>
          </p:cNvPr>
          <p:cNvSpPr txBox="1"/>
          <p:nvPr/>
        </p:nvSpPr>
        <p:spPr>
          <a:xfrm>
            <a:off x="7509129" y="2125097"/>
            <a:ext cx="1584324" cy="1572866"/>
          </a:xfrm>
          <a:prstGeom prst="rect">
            <a:avLst/>
          </a:prstGeom>
        </p:spPr>
        <p:txBody>
          <a:bodyPr vert="horz" wrap="square" lIns="0" tIns="155575" rIns="0" bIns="0" rtlCol="0">
            <a:spAutoFit/>
          </a:bodyPr>
          <a:lstStyle/>
          <a:p>
            <a:pPr marL="12700">
              <a:lnSpc>
                <a:spcPct val="100000"/>
              </a:lnSpc>
              <a:spcBef>
                <a:spcPts val="1225"/>
              </a:spcBef>
            </a:pPr>
            <a:r>
              <a:rPr lang="en-US" sz="2400" b="1" spc="-5" dirty="0">
                <a:latin typeface="Arial"/>
                <a:cs typeface="Arial"/>
              </a:rPr>
              <a:t>Technique</a:t>
            </a:r>
          </a:p>
          <a:p>
            <a:pPr marL="12700">
              <a:lnSpc>
                <a:spcPct val="100000"/>
              </a:lnSpc>
              <a:spcBef>
                <a:spcPts val="1225"/>
              </a:spcBef>
            </a:pPr>
            <a:endParaRPr lang="en-US" sz="2400" dirty="0">
              <a:latin typeface="Arial"/>
              <a:cs typeface="Arial"/>
            </a:endParaRPr>
          </a:p>
          <a:p>
            <a:pPr marL="12700">
              <a:lnSpc>
                <a:spcPct val="100000"/>
              </a:lnSpc>
              <a:spcBef>
                <a:spcPts val="1225"/>
              </a:spcBef>
            </a:pPr>
            <a:endParaRPr sz="2400" dirty="0">
              <a:latin typeface="Arial"/>
              <a:cs typeface="Arial"/>
            </a:endParaRPr>
          </a:p>
        </p:txBody>
      </p:sp>
      <p:sp>
        <p:nvSpPr>
          <p:cNvPr id="42" name="object 39">
            <a:extLst>
              <a:ext uri="{FF2B5EF4-FFF2-40B4-BE49-F238E27FC236}">
                <a16:creationId xmlns:a16="http://schemas.microsoft.com/office/drawing/2014/main" id="{3878D576-3EC3-4322-877D-F7D6734F2908}"/>
              </a:ext>
            </a:extLst>
          </p:cNvPr>
          <p:cNvSpPr txBox="1"/>
          <p:nvPr/>
        </p:nvSpPr>
        <p:spPr>
          <a:xfrm>
            <a:off x="9743693" y="2158060"/>
            <a:ext cx="1419225" cy="1756891"/>
          </a:xfrm>
          <a:prstGeom prst="rect">
            <a:avLst/>
          </a:prstGeom>
        </p:spPr>
        <p:txBody>
          <a:bodyPr vert="horz" wrap="square" lIns="0" tIns="12700" rIns="0" bIns="0" rtlCol="0">
            <a:spAutoFit/>
          </a:bodyPr>
          <a:lstStyle/>
          <a:p>
            <a:pPr marL="46990">
              <a:lnSpc>
                <a:spcPct val="100000"/>
              </a:lnSpc>
              <a:spcBef>
                <a:spcPts val="100"/>
              </a:spcBef>
            </a:pPr>
            <a:r>
              <a:rPr sz="6600" b="1" dirty="0">
                <a:solidFill>
                  <a:srgbClr val="FFFFFF"/>
                </a:solidFill>
                <a:latin typeface="Arial"/>
                <a:cs typeface="Arial"/>
              </a:rPr>
              <a:t>05</a:t>
            </a:r>
            <a:endParaRPr sz="6600" dirty="0">
              <a:latin typeface="Arial"/>
              <a:cs typeface="Arial"/>
            </a:endParaRPr>
          </a:p>
          <a:p>
            <a:pPr marL="12700">
              <a:lnSpc>
                <a:spcPct val="100000"/>
              </a:lnSpc>
              <a:spcBef>
                <a:spcPts val="2845"/>
              </a:spcBef>
            </a:pPr>
            <a:r>
              <a:rPr lang="en-US" sz="2400" b="1" dirty="0">
                <a:latin typeface="Arial"/>
                <a:cs typeface="Arial"/>
              </a:rPr>
              <a:t>Result</a:t>
            </a:r>
            <a:endParaRPr sz="2400" dirty="0">
              <a:latin typeface="Arial"/>
              <a:cs typeface="Arial"/>
            </a:endParaRPr>
          </a:p>
        </p:txBody>
      </p:sp>
      <p:sp>
        <p:nvSpPr>
          <p:cNvPr id="43" name="Rectangle 42">
            <a:extLst>
              <a:ext uri="{FF2B5EF4-FFF2-40B4-BE49-F238E27FC236}">
                <a16:creationId xmlns:a16="http://schemas.microsoft.com/office/drawing/2014/main" id="{3E5FA364-0F49-488D-8BEA-228D8547F16F}"/>
              </a:ext>
            </a:extLst>
          </p:cNvPr>
          <p:cNvSpPr/>
          <p:nvPr/>
        </p:nvSpPr>
        <p:spPr>
          <a:xfrm>
            <a:off x="2939280" y="2897119"/>
            <a:ext cx="1812552" cy="1077218"/>
          </a:xfrm>
          <a:prstGeom prst="rect">
            <a:avLst/>
          </a:prstGeom>
        </p:spPr>
        <p:txBody>
          <a:bodyPr wrap="square">
            <a:spAutoFit/>
          </a:bodyPr>
          <a:lstStyle/>
          <a:p>
            <a:pPr marL="12700" marR="5080" algn="just">
              <a:spcBef>
                <a:spcPts val="570"/>
              </a:spcBef>
            </a:pPr>
            <a:r>
              <a:rPr lang="en-US" sz="1600" spc="-5" dirty="0">
                <a:solidFill>
                  <a:srgbClr val="585858"/>
                </a:solidFill>
                <a:latin typeface="Arial"/>
                <a:cs typeface="Arial"/>
              </a:rPr>
              <a:t>To optimize the price level of 250 products for an online vendor</a:t>
            </a:r>
          </a:p>
        </p:txBody>
      </p:sp>
      <p:sp>
        <p:nvSpPr>
          <p:cNvPr id="44" name="Rectangle 43">
            <a:extLst>
              <a:ext uri="{FF2B5EF4-FFF2-40B4-BE49-F238E27FC236}">
                <a16:creationId xmlns:a16="http://schemas.microsoft.com/office/drawing/2014/main" id="{0757B486-2407-4884-976A-870430954945}"/>
              </a:ext>
            </a:extLst>
          </p:cNvPr>
          <p:cNvSpPr/>
          <p:nvPr/>
        </p:nvSpPr>
        <p:spPr>
          <a:xfrm>
            <a:off x="586636" y="4135626"/>
            <a:ext cx="1829025" cy="1077218"/>
          </a:xfrm>
          <a:prstGeom prst="rect">
            <a:avLst/>
          </a:prstGeom>
        </p:spPr>
        <p:txBody>
          <a:bodyPr wrap="square">
            <a:spAutoFit/>
          </a:bodyPr>
          <a:lstStyle/>
          <a:p>
            <a:pPr marL="12700" marR="5080" lvl="0" algn="just">
              <a:spcBef>
                <a:spcPts val="570"/>
              </a:spcBef>
            </a:pPr>
            <a:r>
              <a:rPr lang="en-US" sz="1600" spc="-5" dirty="0">
                <a:solidFill>
                  <a:srgbClr val="585858"/>
                </a:solidFill>
                <a:latin typeface="Arial"/>
                <a:cs typeface="Arial"/>
              </a:rPr>
              <a:t>Understand sales data &amp; develop a pricing strategy to improve revenue.</a:t>
            </a:r>
            <a:endParaRPr lang="en-US" sz="1600" dirty="0">
              <a:solidFill>
                <a:prstClr val="black"/>
              </a:solidFill>
              <a:latin typeface="Arial"/>
              <a:cs typeface="Arial"/>
            </a:endParaRPr>
          </a:p>
        </p:txBody>
      </p:sp>
      <p:sp>
        <p:nvSpPr>
          <p:cNvPr id="45" name="Rectangle 44">
            <a:extLst>
              <a:ext uri="{FF2B5EF4-FFF2-40B4-BE49-F238E27FC236}">
                <a16:creationId xmlns:a16="http://schemas.microsoft.com/office/drawing/2014/main" id="{A7A39F22-59E5-4468-B0EB-5AFB66C8345C}"/>
              </a:ext>
            </a:extLst>
          </p:cNvPr>
          <p:cNvSpPr/>
          <p:nvPr/>
        </p:nvSpPr>
        <p:spPr>
          <a:xfrm>
            <a:off x="4893974" y="4133564"/>
            <a:ext cx="1908536" cy="338554"/>
          </a:xfrm>
          <a:prstGeom prst="rect">
            <a:avLst/>
          </a:prstGeom>
        </p:spPr>
        <p:txBody>
          <a:bodyPr wrap="none">
            <a:spAutoFit/>
          </a:bodyPr>
          <a:lstStyle/>
          <a:p>
            <a:pPr marL="12700">
              <a:lnSpc>
                <a:spcPct val="100000"/>
              </a:lnSpc>
              <a:spcBef>
                <a:spcPts val="2845"/>
              </a:spcBef>
            </a:pPr>
            <a:r>
              <a:rPr lang="en-US" sz="1600" spc="-5" dirty="0">
                <a:solidFill>
                  <a:srgbClr val="585858"/>
                </a:solidFill>
                <a:latin typeface="Arial"/>
                <a:cs typeface="Arial"/>
              </a:rPr>
              <a:t>2X Growth in Profit</a:t>
            </a:r>
          </a:p>
        </p:txBody>
      </p:sp>
      <p:sp>
        <p:nvSpPr>
          <p:cNvPr id="46" name="Rectangle 45">
            <a:extLst>
              <a:ext uri="{FF2B5EF4-FFF2-40B4-BE49-F238E27FC236}">
                <a16:creationId xmlns:a16="http://schemas.microsoft.com/office/drawing/2014/main" id="{59277DEE-25DF-4BF1-9502-447E9EA25968}"/>
              </a:ext>
            </a:extLst>
          </p:cNvPr>
          <p:cNvSpPr/>
          <p:nvPr/>
        </p:nvSpPr>
        <p:spPr>
          <a:xfrm>
            <a:off x="7281281" y="2847385"/>
            <a:ext cx="2300310" cy="984885"/>
          </a:xfrm>
          <a:prstGeom prst="rect">
            <a:avLst/>
          </a:prstGeom>
        </p:spPr>
        <p:txBody>
          <a:bodyPr wrap="none">
            <a:spAutoFit/>
          </a:bodyPr>
          <a:lstStyle/>
          <a:p>
            <a:pPr marL="298450" marR="5080" indent="-285750" algn="just">
              <a:lnSpc>
                <a:spcPct val="100000"/>
              </a:lnSpc>
              <a:spcBef>
                <a:spcPts val="570"/>
              </a:spcBef>
              <a:buFont typeface="Wingdings" panose="05000000000000000000" pitchFamily="2" charset="2"/>
              <a:buChar char="v"/>
            </a:pPr>
            <a:r>
              <a:rPr lang="en-US" sz="1600" spc="-5" dirty="0">
                <a:solidFill>
                  <a:srgbClr val="585858"/>
                </a:solidFill>
                <a:latin typeface="Arial"/>
                <a:cs typeface="Arial"/>
              </a:rPr>
              <a:t>Data Analysis</a:t>
            </a:r>
          </a:p>
          <a:p>
            <a:pPr marL="298450" marR="5080" indent="-285750" algn="just">
              <a:lnSpc>
                <a:spcPct val="100000"/>
              </a:lnSpc>
              <a:spcBef>
                <a:spcPts val="570"/>
              </a:spcBef>
              <a:buFont typeface="Wingdings" panose="05000000000000000000" pitchFamily="2" charset="2"/>
              <a:buChar char="v"/>
            </a:pPr>
            <a:r>
              <a:rPr lang="en-US" sz="1600" spc="-5" dirty="0">
                <a:solidFill>
                  <a:srgbClr val="585858"/>
                </a:solidFill>
                <a:latin typeface="Arial"/>
                <a:cs typeface="Arial"/>
              </a:rPr>
              <a:t>Optimization</a:t>
            </a:r>
          </a:p>
          <a:p>
            <a:pPr marL="298450" marR="5080" indent="-285750" algn="just">
              <a:lnSpc>
                <a:spcPct val="100000"/>
              </a:lnSpc>
              <a:spcBef>
                <a:spcPts val="570"/>
              </a:spcBef>
              <a:buFont typeface="Wingdings" panose="05000000000000000000" pitchFamily="2" charset="2"/>
              <a:buChar char="v"/>
            </a:pPr>
            <a:r>
              <a:rPr lang="en-US" sz="1600" spc="-5" dirty="0" err="1">
                <a:solidFill>
                  <a:srgbClr val="585858"/>
                </a:solidFill>
                <a:latin typeface="Arial"/>
                <a:cs typeface="Arial"/>
              </a:rPr>
              <a:t>Precriptive</a:t>
            </a:r>
            <a:r>
              <a:rPr lang="en-US" sz="1600" spc="-5" dirty="0">
                <a:solidFill>
                  <a:srgbClr val="585858"/>
                </a:solidFill>
                <a:latin typeface="Arial"/>
                <a:cs typeface="Arial"/>
              </a:rPr>
              <a:t> analytics</a:t>
            </a:r>
          </a:p>
        </p:txBody>
      </p:sp>
      <p:sp>
        <p:nvSpPr>
          <p:cNvPr id="47" name="Rectangle 46">
            <a:extLst>
              <a:ext uri="{FF2B5EF4-FFF2-40B4-BE49-F238E27FC236}">
                <a16:creationId xmlns:a16="http://schemas.microsoft.com/office/drawing/2014/main" id="{60F810CC-989E-4681-986D-25CAD6EDE5AA}"/>
              </a:ext>
            </a:extLst>
          </p:cNvPr>
          <p:cNvSpPr/>
          <p:nvPr/>
        </p:nvSpPr>
        <p:spPr>
          <a:xfrm>
            <a:off x="9614060" y="4044544"/>
            <a:ext cx="2551019" cy="661720"/>
          </a:xfrm>
          <a:prstGeom prst="rect">
            <a:avLst/>
          </a:prstGeom>
        </p:spPr>
        <p:txBody>
          <a:bodyPr wrap="none">
            <a:spAutoFit/>
          </a:bodyPr>
          <a:lstStyle/>
          <a:p>
            <a:pPr marL="298450" marR="5080" indent="-285750" algn="just">
              <a:lnSpc>
                <a:spcPct val="100000"/>
              </a:lnSpc>
              <a:spcBef>
                <a:spcPts val="570"/>
              </a:spcBef>
              <a:buFont typeface="Wingdings" panose="05000000000000000000" pitchFamily="2" charset="2"/>
              <a:buChar char="v"/>
            </a:pPr>
            <a:r>
              <a:rPr lang="en-US" sz="1600" spc="-5" dirty="0">
                <a:solidFill>
                  <a:srgbClr val="585858"/>
                </a:solidFill>
                <a:latin typeface="Arial"/>
                <a:cs typeface="Arial"/>
              </a:rPr>
              <a:t>Price Optimization</a:t>
            </a:r>
          </a:p>
          <a:p>
            <a:pPr marL="298450" marR="5080" indent="-285750" algn="just">
              <a:lnSpc>
                <a:spcPct val="100000"/>
              </a:lnSpc>
              <a:spcBef>
                <a:spcPts val="570"/>
              </a:spcBef>
              <a:buFont typeface="Wingdings" panose="05000000000000000000" pitchFamily="2" charset="2"/>
              <a:buChar char="v"/>
            </a:pPr>
            <a:r>
              <a:rPr lang="en-US" sz="1600" spc="-5" dirty="0">
                <a:solidFill>
                  <a:srgbClr val="585858"/>
                </a:solidFill>
                <a:latin typeface="Arial"/>
                <a:cs typeface="Arial"/>
              </a:rPr>
              <a:t>Revenue Maximization</a:t>
            </a:r>
          </a:p>
        </p:txBody>
      </p:sp>
    </p:spTree>
    <p:extLst>
      <p:ext uri="{BB962C8B-B14F-4D97-AF65-F5344CB8AC3E}">
        <p14:creationId xmlns:p14="http://schemas.microsoft.com/office/powerpoint/2010/main" val="219409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4786" y="122935"/>
            <a:ext cx="8922614" cy="566822"/>
          </a:xfrm>
          <a:prstGeom prst="rect">
            <a:avLst/>
          </a:prstGeom>
        </p:spPr>
        <p:txBody>
          <a:bodyPr vert="horz" wrap="square" lIns="0" tIns="12700" rIns="0" bIns="0" rtlCol="0">
            <a:spAutoFit/>
          </a:bodyPr>
          <a:lstStyle/>
          <a:p>
            <a:pPr marL="12700">
              <a:lnSpc>
                <a:spcPct val="100000"/>
              </a:lnSpc>
              <a:spcBef>
                <a:spcPts val="100"/>
              </a:spcBef>
            </a:pPr>
            <a:r>
              <a:rPr sz="3600" spc="-5" dirty="0"/>
              <a:t>Key Levers </a:t>
            </a:r>
            <a:r>
              <a:rPr sz="3600" dirty="0"/>
              <a:t>to </a:t>
            </a:r>
            <a:r>
              <a:rPr lang="en-US" sz="3600" dirty="0"/>
              <a:t>Revenue</a:t>
            </a:r>
            <a:r>
              <a:rPr sz="3600" spc="-70" dirty="0"/>
              <a:t> </a:t>
            </a:r>
            <a:r>
              <a:rPr sz="3600" dirty="0"/>
              <a:t>Management</a:t>
            </a:r>
          </a:p>
        </p:txBody>
      </p:sp>
      <p:sp>
        <p:nvSpPr>
          <p:cNvPr id="3" name="object 3"/>
          <p:cNvSpPr txBox="1"/>
          <p:nvPr/>
        </p:nvSpPr>
        <p:spPr>
          <a:xfrm>
            <a:off x="339648" y="35915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Arial"/>
                <a:cs typeface="Arial"/>
              </a:rPr>
              <a:t>3</a:t>
            </a:r>
            <a:endParaRPr sz="1600" dirty="0">
              <a:latin typeface="Arial"/>
              <a:cs typeface="Arial"/>
            </a:endParaRPr>
          </a:p>
        </p:txBody>
      </p:sp>
      <p:sp>
        <p:nvSpPr>
          <p:cNvPr id="4" name="object 4"/>
          <p:cNvSpPr txBox="1"/>
          <p:nvPr/>
        </p:nvSpPr>
        <p:spPr>
          <a:xfrm>
            <a:off x="2177288" y="1835353"/>
            <a:ext cx="3496055" cy="319959"/>
          </a:xfrm>
          <a:prstGeom prst="rect">
            <a:avLst/>
          </a:prstGeom>
        </p:spPr>
        <p:txBody>
          <a:bodyPr vert="horz" wrap="square" lIns="0" tIns="12065" rIns="0" bIns="0" rtlCol="0">
            <a:spAutoFit/>
          </a:bodyPr>
          <a:lstStyle/>
          <a:p>
            <a:pPr marL="12700">
              <a:lnSpc>
                <a:spcPct val="100000"/>
              </a:lnSpc>
              <a:spcBef>
                <a:spcPts val="95"/>
              </a:spcBef>
            </a:pPr>
            <a:r>
              <a:rPr sz="2000" b="1" spc="-5" dirty="0">
                <a:latin typeface="Arial"/>
                <a:cs typeface="Arial"/>
              </a:rPr>
              <a:t>Capital</a:t>
            </a:r>
            <a:r>
              <a:rPr sz="2000" b="1" spc="20" dirty="0">
                <a:latin typeface="Arial"/>
                <a:cs typeface="Arial"/>
              </a:rPr>
              <a:t> </a:t>
            </a:r>
            <a:r>
              <a:rPr sz="2000" b="1" spc="-5" dirty="0">
                <a:latin typeface="Arial"/>
                <a:cs typeface="Arial"/>
              </a:rPr>
              <a:t>Management</a:t>
            </a:r>
            <a:endParaRPr lang="en-US" sz="2000" b="1" spc="-5" dirty="0">
              <a:latin typeface="Arial"/>
              <a:cs typeface="Arial"/>
            </a:endParaRPr>
          </a:p>
        </p:txBody>
      </p:sp>
      <p:sp>
        <p:nvSpPr>
          <p:cNvPr id="5" name="object 5"/>
          <p:cNvSpPr txBox="1"/>
          <p:nvPr/>
        </p:nvSpPr>
        <p:spPr>
          <a:xfrm>
            <a:off x="8351645" y="1835353"/>
            <a:ext cx="3457323" cy="671338"/>
          </a:xfrm>
          <a:prstGeom prst="rect">
            <a:avLst/>
          </a:prstGeom>
        </p:spPr>
        <p:txBody>
          <a:bodyPr vert="horz" wrap="square" lIns="0" tIns="12065" rIns="0" bIns="0" rtlCol="0">
            <a:spAutoFit/>
          </a:bodyPr>
          <a:lstStyle/>
          <a:p>
            <a:pPr marL="12700">
              <a:lnSpc>
                <a:spcPct val="100000"/>
              </a:lnSpc>
              <a:spcBef>
                <a:spcPts val="95"/>
              </a:spcBef>
            </a:pPr>
            <a:r>
              <a:rPr sz="2000" b="1" spc="-5" dirty="0">
                <a:latin typeface="Arial"/>
                <a:cs typeface="Arial"/>
              </a:rPr>
              <a:t>Operational</a:t>
            </a:r>
            <a:r>
              <a:rPr sz="2000" b="1" spc="40" dirty="0">
                <a:latin typeface="Arial"/>
                <a:cs typeface="Arial"/>
              </a:rPr>
              <a:t> </a:t>
            </a:r>
            <a:r>
              <a:rPr sz="2000" b="1" spc="-5" dirty="0">
                <a:latin typeface="Arial"/>
                <a:cs typeface="Arial"/>
              </a:rPr>
              <a:t>Efficiency</a:t>
            </a:r>
            <a:endParaRPr sz="2000" dirty="0">
              <a:latin typeface="Arial"/>
              <a:cs typeface="Arial"/>
            </a:endParaRPr>
          </a:p>
          <a:p>
            <a:pPr marL="299085" marR="327660" indent="-287020">
              <a:lnSpc>
                <a:spcPct val="100000"/>
              </a:lnSpc>
              <a:spcBef>
                <a:spcPts val="1330"/>
              </a:spcBef>
              <a:buChar char="•"/>
              <a:tabLst>
                <a:tab pos="299085" algn="l"/>
                <a:tab pos="299720" algn="l"/>
              </a:tabLst>
            </a:pPr>
            <a:endParaRPr sz="1200" dirty="0">
              <a:latin typeface="Arial"/>
              <a:cs typeface="Arial"/>
            </a:endParaRPr>
          </a:p>
        </p:txBody>
      </p:sp>
      <p:sp>
        <p:nvSpPr>
          <p:cNvPr id="6" name="object 6"/>
          <p:cNvSpPr txBox="1"/>
          <p:nvPr/>
        </p:nvSpPr>
        <p:spPr>
          <a:xfrm>
            <a:off x="2177288" y="4565335"/>
            <a:ext cx="3037840" cy="452688"/>
          </a:xfrm>
          <a:prstGeom prst="rect">
            <a:avLst/>
          </a:prstGeom>
        </p:spPr>
        <p:txBody>
          <a:bodyPr vert="horz" wrap="square" lIns="0" tIns="143510" rIns="0" bIns="0" rtlCol="0">
            <a:spAutoFit/>
          </a:bodyPr>
          <a:lstStyle/>
          <a:p>
            <a:pPr marL="12700">
              <a:lnSpc>
                <a:spcPct val="100000"/>
              </a:lnSpc>
              <a:spcBef>
                <a:spcPts val="1130"/>
              </a:spcBef>
            </a:pPr>
            <a:r>
              <a:rPr sz="2000" b="1" spc="-5" dirty="0">
                <a:latin typeface="Arial"/>
                <a:cs typeface="Arial"/>
              </a:rPr>
              <a:t>Procurement</a:t>
            </a:r>
            <a:endParaRPr sz="2000" dirty="0">
              <a:latin typeface="Arial"/>
              <a:cs typeface="Arial"/>
            </a:endParaRPr>
          </a:p>
        </p:txBody>
      </p:sp>
      <p:sp>
        <p:nvSpPr>
          <p:cNvPr id="7" name="object 7"/>
          <p:cNvSpPr txBox="1"/>
          <p:nvPr/>
        </p:nvSpPr>
        <p:spPr>
          <a:xfrm>
            <a:off x="8349435" y="4601430"/>
            <a:ext cx="2798445" cy="452688"/>
          </a:xfrm>
          <a:prstGeom prst="rect">
            <a:avLst/>
          </a:prstGeom>
        </p:spPr>
        <p:txBody>
          <a:bodyPr vert="horz" wrap="square" lIns="0" tIns="143510" rIns="0" bIns="0" rtlCol="0">
            <a:spAutoFit/>
          </a:bodyPr>
          <a:lstStyle/>
          <a:p>
            <a:pPr marL="12700">
              <a:lnSpc>
                <a:spcPct val="100000"/>
              </a:lnSpc>
              <a:spcBef>
                <a:spcPts val="1130"/>
              </a:spcBef>
            </a:pPr>
            <a:r>
              <a:rPr sz="2000" b="1" spc="-5" dirty="0">
                <a:latin typeface="Arial"/>
                <a:cs typeface="Arial"/>
              </a:rPr>
              <a:t>Supply</a:t>
            </a:r>
            <a:r>
              <a:rPr sz="2000" b="1" spc="5" dirty="0">
                <a:latin typeface="Arial"/>
                <a:cs typeface="Arial"/>
              </a:rPr>
              <a:t> </a:t>
            </a:r>
            <a:r>
              <a:rPr sz="2000" b="1" spc="-5" dirty="0">
                <a:latin typeface="Arial"/>
                <a:cs typeface="Arial"/>
              </a:rPr>
              <a:t>Chain</a:t>
            </a:r>
            <a:endParaRPr sz="2000" dirty="0">
              <a:latin typeface="Arial"/>
              <a:cs typeface="Arial"/>
            </a:endParaRPr>
          </a:p>
        </p:txBody>
      </p:sp>
      <p:grpSp>
        <p:nvGrpSpPr>
          <p:cNvPr id="8" name="object 8"/>
          <p:cNvGrpSpPr/>
          <p:nvPr/>
        </p:nvGrpSpPr>
        <p:grpSpPr>
          <a:xfrm>
            <a:off x="675131" y="1065275"/>
            <a:ext cx="4998212" cy="2495169"/>
            <a:chOff x="675131" y="1065275"/>
            <a:chExt cx="4998212" cy="2495169"/>
          </a:xfrm>
        </p:grpSpPr>
        <p:sp>
          <p:nvSpPr>
            <p:cNvPr id="9" name="object 9"/>
            <p:cNvSpPr/>
            <p:nvPr/>
          </p:nvSpPr>
          <p:spPr>
            <a:xfrm>
              <a:off x="1411223" y="1645919"/>
              <a:ext cx="4262120" cy="1914525"/>
            </a:xfrm>
            <a:custGeom>
              <a:avLst/>
              <a:gdLst/>
              <a:ahLst/>
              <a:cxnLst/>
              <a:rect l="l" t="t" r="r" b="b"/>
              <a:pathLst>
                <a:path w="3904615" h="1914525">
                  <a:moveTo>
                    <a:pt x="0" y="319024"/>
                  </a:moveTo>
                  <a:lnTo>
                    <a:pt x="3460" y="271890"/>
                  </a:lnTo>
                  <a:lnTo>
                    <a:pt x="13510" y="226901"/>
                  </a:lnTo>
                  <a:lnTo>
                    <a:pt x="29657" y="184550"/>
                  </a:lnTo>
                  <a:lnTo>
                    <a:pt x="51407" y="145331"/>
                  </a:lnTo>
                  <a:lnTo>
                    <a:pt x="78265" y="109738"/>
                  </a:lnTo>
                  <a:lnTo>
                    <a:pt x="109738" y="78265"/>
                  </a:lnTo>
                  <a:lnTo>
                    <a:pt x="145331" y="51407"/>
                  </a:lnTo>
                  <a:lnTo>
                    <a:pt x="184550" y="29657"/>
                  </a:lnTo>
                  <a:lnTo>
                    <a:pt x="226901" y="13510"/>
                  </a:lnTo>
                  <a:lnTo>
                    <a:pt x="271890" y="3460"/>
                  </a:lnTo>
                  <a:lnTo>
                    <a:pt x="319024" y="0"/>
                  </a:lnTo>
                  <a:lnTo>
                    <a:pt x="3585464" y="0"/>
                  </a:lnTo>
                  <a:lnTo>
                    <a:pt x="3632597" y="3460"/>
                  </a:lnTo>
                  <a:lnTo>
                    <a:pt x="3677586" y="13510"/>
                  </a:lnTo>
                  <a:lnTo>
                    <a:pt x="3719937" y="29657"/>
                  </a:lnTo>
                  <a:lnTo>
                    <a:pt x="3759156" y="51407"/>
                  </a:lnTo>
                  <a:lnTo>
                    <a:pt x="3794749" y="78265"/>
                  </a:lnTo>
                  <a:lnTo>
                    <a:pt x="3826222" y="109738"/>
                  </a:lnTo>
                  <a:lnTo>
                    <a:pt x="3853080" y="145331"/>
                  </a:lnTo>
                  <a:lnTo>
                    <a:pt x="3874830" y="184550"/>
                  </a:lnTo>
                  <a:lnTo>
                    <a:pt x="3890977" y="226901"/>
                  </a:lnTo>
                  <a:lnTo>
                    <a:pt x="3901027" y="271890"/>
                  </a:lnTo>
                  <a:lnTo>
                    <a:pt x="3904488" y="319024"/>
                  </a:lnTo>
                  <a:lnTo>
                    <a:pt x="3904488" y="1595119"/>
                  </a:lnTo>
                  <a:lnTo>
                    <a:pt x="3901027" y="1642253"/>
                  </a:lnTo>
                  <a:lnTo>
                    <a:pt x="3890977" y="1687242"/>
                  </a:lnTo>
                  <a:lnTo>
                    <a:pt x="3874830" y="1729593"/>
                  </a:lnTo>
                  <a:lnTo>
                    <a:pt x="3853080" y="1768812"/>
                  </a:lnTo>
                  <a:lnTo>
                    <a:pt x="3826222" y="1804405"/>
                  </a:lnTo>
                  <a:lnTo>
                    <a:pt x="3794749" y="1835878"/>
                  </a:lnTo>
                  <a:lnTo>
                    <a:pt x="3759156" y="1862736"/>
                  </a:lnTo>
                  <a:lnTo>
                    <a:pt x="3719937" y="1884486"/>
                  </a:lnTo>
                  <a:lnTo>
                    <a:pt x="3677586" y="1900633"/>
                  </a:lnTo>
                  <a:lnTo>
                    <a:pt x="3632597" y="1910683"/>
                  </a:lnTo>
                  <a:lnTo>
                    <a:pt x="3585464" y="1914143"/>
                  </a:lnTo>
                  <a:lnTo>
                    <a:pt x="319024" y="1914143"/>
                  </a:lnTo>
                  <a:lnTo>
                    <a:pt x="271890" y="1910683"/>
                  </a:lnTo>
                  <a:lnTo>
                    <a:pt x="226901" y="1900633"/>
                  </a:lnTo>
                  <a:lnTo>
                    <a:pt x="184550" y="1884486"/>
                  </a:lnTo>
                  <a:lnTo>
                    <a:pt x="145331" y="1862736"/>
                  </a:lnTo>
                  <a:lnTo>
                    <a:pt x="109738" y="1835878"/>
                  </a:lnTo>
                  <a:lnTo>
                    <a:pt x="78265" y="1804405"/>
                  </a:lnTo>
                  <a:lnTo>
                    <a:pt x="51407" y="1768812"/>
                  </a:lnTo>
                  <a:lnTo>
                    <a:pt x="29657" y="1729593"/>
                  </a:lnTo>
                  <a:lnTo>
                    <a:pt x="13510" y="1687242"/>
                  </a:lnTo>
                  <a:lnTo>
                    <a:pt x="3460" y="1642253"/>
                  </a:lnTo>
                  <a:lnTo>
                    <a:pt x="0" y="1595119"/>
                  </a:lnTo>
                  <a:lnTo>
                    <a:pt x="0" y="319024"/>
                  </a:lnTo>
                  <a:close/>
                </a:path>
              </a:pathLst>
            </a:custGeom>
            <a:ln w="6096">
              <a:solidFill>
                <a:srgbClr val="D7A800"/>
              </a:solidFill>
              <a:prstDash val="sysDot"/>
            </a:ln>
          </p:spPr>
          <p:txBody>
            <a:bodyPr wrap="square" lIns="0" tIns="0" rIns="0" bIns="0" rtlCol="0"/>
            <a:lstStyle/>
            <a:p>
              <a:endParaRPr/>
            </a:p>
          </p:txBody>
        </p:sp>
        <p:sp>
          <p:nvSpPr>
            <p:cNvPr id="10" name="object 10"/>
            <p:cNvSpPr/>
            <p:nvPr/>
          </p:nvSpPr>
          <p:spPr>
            <a:xfrm>
              <a:off x="675131" y="1065275"/>
              <a:ext cx="1469136" cy="146913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40663" y="1130807"/>
              <a:ext cx="1343025" cy="1343025"/>
            </a:xfrm>
            <a:custGeom>
              <a:avLst/>
              <a:gdLst/>
              <a:ahLst/>
              <a:cxnLst/>
              <a:rect l="l" t="t" r="r" b="b"/>
              <a:pathLst>
                <a:path w="1343025" h="1343025">
                  <a:moveTo>
                    <a:pt x="671322" y="0"/>
                  </a:moveTo>
                  <a:lnTo>
                    <a:pt x="623378" y="1685"/>
                  </a:lnTo>
                  <a:lnTo>
                    <a:pt x="576345" y="6667"/>
                  </a:lnTo>
                  <a:lnTo>
                    <a:pt x="530334" y="14831"/>
                  </a:lnTo>
                  <a:lnTo>
                    <a:pt x="485461" y="26063"/>
                  </a:lnTo>
                  <a:lnTo>
                    <a:pt x="441839" y="40251"/>
                  </a:lnTo>
                  <a:lnTo>
                    <a:pt x="399581" y="57279"/>
                  </a:lnTo>
                  <a:lnTo>
                    <a:pt x="358801" y="77035"/>
                  </a:lnTo>
                  <a:lnTo>
                    <a:pt x="319612" y="99405"/>
                  </a:lnTo>
                  <a:lnTo>
                    <a:pt x="282128" y="124275"/>
                  </a:lnTo>
                  <a:lnTo>
                    <a:pt x="246463" y="151532"/>
                  </a:lnTo>
                  <a:lnTo>
                    <a:pt x="212730" y="181062"/>
                  </a:lnTo>
                  <a:lnTo>
                    <a:pt x="181043" y="212750"/>
                  </a:lnTo>
                  <a:lnTo>
                    <a:pt x="151516" y="246484"/>
                  </a:lnTo>
                  <a:lnTo>
                    <a:pt x="124261" y="282150"/>
                  </a:lnTo>
                  <a:lnTo>
                    <a:pt x="99393" y="319635"/>
                  </a:lnTo>
                  <a:lnTo>
                    <a:pt x="77026" y="358823"/>
                  </a:lnTo>
                  <a:lnTo>
                    <a:pt x="57272" y="399603"/>
                  </a:lnTo>
                  <a:lnTo>
                    <a:pt x="40245" y="441859"/>
                  </a:lnTo>
                  <a:lnTo>
                    <a:pt x="26060" y="485480"/>
                  </a:lnTo>
                  <a:lnTo>
                    <a:pt x="14829" y="530349"/>
                  </a:lnTo>
                  <a:lnTo>
                    <a:pt x="6666" y="576356"/>
                  </a:lnTo>
                  <a:lnTo>
                    <a:pt x="1685" y="623384"/>
                  </a:lnTo>
                  <a:lnTo>
                    <a:pt x="0" y="671321"/>
                  </a:lnTo>
                  <a:lnTo>
                    <a:pt x="1685" y="719259"/>
                  </a:lnTo>
                  <a:lnTo>
                    <a:pt x="6666" y="766287"/>
                  </a:lnTo>
                  <a:lnTo>
                    <a:pt x="14829" y="812294"/>
                  </a:lnTo>
                  <a:lnTo>
                    <a:pt x="26060" y="857163"/>
                  </a:lnTo>
                  <a:lnTo>
                    <a:pt x="40245" y="900784"/>
                  </a:lnTo>
                  <a:lnTo>
                    <a:pt x="57272" y="943040"/>
                  </a:lnTo>
                  <a:lnTo>
                    <a:pt x="77026" y="983820"/>
                  </a:lnTo>
                  <a:lnTo>
                    <a:pt x="99393" y="1023008"/>
                  </a:lnTo>
                  <a:lnTo>
                    <a:pt x="124261" y="1060493"/>
                  </a:lnTo>
                  <a:lnTo>
                    <a:pt x="151516" y="1096159"/>
                  </a:lnTo>
                  <a:lnTo>
                    <a:pt x="181043" y="1129893"/>
                  </a:lnTo>
                  <a:lnTo>
                    <a:pt x="212730" y="1161581"/>
                  </a:lnTo>
                  <a:lnTo>
                    <a:pt x="246463" y="1191111"/>
                  </a:lnTo>
                  <a:lnTo>
                    <a:pt x="282128" y="1218368"/>
                  </a:lnTo>
                  <a:lnTo>
                    <a:pt x="319612" y="1243238"/>
                  </a:lnTo>
                  <a:lnTo>
                    <a:pt x="358801" y="1265608"/>
                  </a:lnTo>
                  <a:lnTo>
                    <a:pt x="399581" y="1285364"/>
                  </a:lnTo>
                  <a:lnTo>
                    <a:pt x="441839" y="1302392"/>
                  </a:lnTo>
                  <a:lnTo>
                    <a:pt x="485461" y="1316580"/>
                  </a:lnTo>
                  <a:lnTo>
                    <a:pt x="530334" y="1327812"/>
                  </a:lnTo>
                  <a:lnTo>
                    <a:pt x="576345" y="1335976"/>
                  </a:lnTo>
                  <a:lnTo>
                    <a:pt x="623378" y="1340958"/>
                  </a:lnTo>
                  <a:lnTo>
                    <a:pt x="671322" y="1342643"/>
                  </a:lnTo>
                  <a:lnTo>
                    <a:pt x="719259" y="1340958"/>
                  </a:lnTo>
                  <a:lnTo>
                    <a:pt x="766287" y="1335976"/>
                  </a:lnTo>
                  <a:lnTo>
                    <a:pt x="812294" y="1327812"/>
                  </a:lnTo>
                  <a:lnTo>
                    <a:pt x="857163" y="1316580"/>
                  </a:lnTo>
                  <a:lnTo>
                    <a:pt x="900784" y="1302392"/>
                  </a:lnTo>
                  <a:lnTo>
                    <a:pt x="943040" y="1285364"/>
                  </a:lnTo>
                  <a:lnTo>
                    <a:pt x="983820" y="1265608"/>
                  </a:lnTo>
                  <a:lnTo>
                    <a:pt x="1023008" y="1243238"/>
                  </a:lnTo>
                  <a:lnTo>
                    <a:pt x="1060493" y="1218368"/>
                  </a:lnTo>
                  <a:lnTo>
                    <a:pt x="1096159" y="1191111"/>
                  </a:lnTo>
                  <a:lnTo>
                    <a:pt x="1129893" y="1161581"/>
                  </a:lnTo>
                  <a:lnTo>
                    <a:pt x="1161581" y="1129893"/>
                  </a:lnTo>
                  <a:lnTo>
                    <a:pt x="1191111" y="1096159"/>
                  </a:lnTo>
                  <a:lnTo>
                    <a:pt x="1218368" y="1060493"/>
                  </a:lnTo>
                  <a:lnTo>
                    <a:pt x="1243238" y="1023008"/>
                  </a:lnTo>
                  <a:lnTo>
                    <a:pt x="1265608" y="983820"/>
                  </a:lnTo>
                  <a:lnTo>
                    <a:pt x="1285364" y="943040"/>
                  </a:lnTo>
                  <a:lnTo>
                    <a:pt x="1302392" y="900784"/>
                  </a:lnTo>
                  <a:lnTo>
                    <a:pt x="1316580" y="857163"/>
                  </a:lnTo>
                  <a:lnTo>
                    <a:pt x="1327812" y="812294"/>
                  </a:lnTo>
                  <a:lnTo>
                    <a:pt x="1335976" y="766287"/>
                  </a:lnTo>
                  <a:lnTo>
                    <a:pt x="1340958" y="719259"/>
                  </a:lnTo>
                  <a:lnTo>
                    <a:pt x="1342644" y="671321"/>
                  </a:lnTo>
                  <a:lnTo>
                    <a:pt x="1340958" y="623384"/>
                  </a:lnTo>
                  <a:lnTo>
                    <a:pt x="1335976" y="576356"/>
                  </a:lnTo>
                  <a:lnTo>
                    <a:pt x="1327812" y="530349"/>
                  </a:lnTo>
                  <a:lnTo>
                    <a:pt x="1316580" y="485480"/>
                  </a:lnTo>
                  <a:lnTo>
                    <a:pt x="1302392" y="441859"/>
                  </a:lnTo>
                  <a:lnTo>
                    <a:pt x="1285364" y="399603"/>
                  </a:lnTo>
                  <a:lnTo>
                    <a:pt x="1265608" y="358823"/>
                  </a:lnTo>
                  <a:lnTo>
                    <a:pt x="1243238" y="319635"/>
                  </a:lnTo>
                  <a:lnTo>
                    <a:pt x="1218368" y="282150"/>
                  </a:lnTo>
                  <a:lnTo>
                    <a:pt x="1191111" y="246484"/>
                  </a:lnTo>
                  <a:lnTo>
                    <a:pt x="1161581" y="212750"/>
                  </a:lnTo>
                  <a:lnTo>
                    <a:pt x="1129893" y="181062"/>
                  </a:lnTo>
                  <a:lnTo>
                    <a:pt x="1096159" y="151532"/>
                  </a:lnTo>
                  <a:lnTo>
                    <a:pt x="1060493" y="124275"/>
                  </a:lnTo>
                  <a:lnTo>
                    <a:pt x="1023008" y="99405"/>
                  </a:lnTo>
                  <a:lnTo>
                    <a:pt x="983820" y="77035"/>
                  </a:lnTo>
                  <a:lnTo>
                    <a:pt x="943040" y="57279"/>
                  </a:lnTo>
                  <a:lnTo>
                    <a:pt x="900784" y="40251"/>
                  </a:lnTo>
                  <a:lnTo>
                    <a:pt x="857163" y="26063"/>
                  </a:lnTo>
                  <a:lnTo>
                    <a:pt x="812294" y="14831"/>
                  </a:lnTo>
                  <a:lnTo>
                    <a:pt x="766287" y="6667"/>
                  </a:lnTo>
                  <a:lnTo>
                    <a:pt x="719259" y="1685"/>
                  </a:lnTo>
                  <a:lnTo>
                    <a:pt x="671322" y="0"/>
                  </a:lnTo>
                  <a:close/>
                </a:path>
              </a:pathLst>
            </a:custGeom>
            <a:solidFill>
              <a:srgbClr val="FFFFFF"/>
            </a:solidFill>
          </p:spPr>
          <p:txBody>
            <a:bodyPr wrap="square" lIns="0" tIns="0" rIns="0" bIns="0" rtlCol="0"/>
            <a:lstStyle/>
            <a:p>
              <a:endParaRPr/>
            </a:p>
          </p:txBody>
        </p:sp>
        <p:sp>
          <p:nvSpPr>
            <p:cNvPr id="12" name="object 12"/>
            <p:cNvSpPr/>
            <p:nvPr/>
          </p:nvSpPr>
          <p:spPr>
            <a:xfrm>
              <a:off x="815339" y="1207007"/>
              <a:ext cx="1191895" cy="1191895"/>
            </a:xfrm>
            <a:custGeom>
              <a:avLst/>
              <a:gdLst/>
              <a:ahLst/>
              <a:cxnLst/>
              <a:rect l="l" t="t" r="r" b="b"/>
              <a:pathLst>
                <a:path w="1191895" h="1191895">
                  <a:moveTo>
                    <a:pt x="595884" y="0"/>
                  </a:moveTo>
                  <a:lnTo>
                    <a:pt x="547012" y="1975"/>
                  </a:lnTo>
                  <a:lnTo>
                    <a:pt x="499229" y="7800"/>
                  </a:lnTo>
                  <a:lnTo>
                    <a:pt x="452687" y="17320"/>
                  </a:lnTo>
                  <a:lnTo>
                    <a:pt x="407539" y="30382"/>
                  </a:lnTo>
                  <a:lnTo>
                    <a:pt x="363940" y="46833"/>
                  </a:lnTo>
                  <a:lnTo>
                    <a:pt x="322042" y="66519"/>
                  </a:lnTo>
                  <a:lnTo>
                    <a:pt x="281998" y="89286"/>
                  </a:lnTo>
                  <a:lnTo>
                    <a:pt x="243963" y="114982"/>
                  </a:lnTo>
                  <a:lnTo>
                    <a:pt x="208090" y="143453"/>
                  </a:lnTo>
                  <a:lnTo>
                    <a:pt x="174531" y="174545"/>
                  </a:lnTo>
                  <a:lnTo>
                    <a:pt x="143440" y="208105"/>
                  </a:lnTo>
                  <a:lnTo>
                    <a:pt x="114971" y="243980"/>
                  </a:lnTo>
                  <a:lnTo>
                    <a:pt x="89277" y="282015"/>
                  </a:lnTo>
                  <a:lnTo>
                    <a:pt x="66511" y="322058"/>
                  </a:lnTo>
                  <a:lnTo>
                    <a:pt x="46827" y="363956"/>
                  </a:lnTo>
                  <a:lnTo>
                    <a:pt x="30378" y="407554"/>
                  </a:lnTo>
                  <a:lnTo>
                    <a:pt x="17318" y="452699"/>
                  </a:lnTo>
                  <a:lnTo>
                    <a:pt x="7799" y="499238"/>
                  </a:lnTo>
                  <a:lnTo>
                    <a:pt x="1975" y="547017"/>
                  </a:lnTo>
                  <a:lnTo>
                    <a:pt x="0" y="595883"/>
                  </a:lnTo>
                  <a:lnTo>
                    <a:pt x="1975" y="644750"/>
                  </a:lnTo>
                  <a:lnTo>
                    <a:pt x="7799" y="692529"/>
                  </a:lnTo>
                  <a:lnTo>
                    <a:pt x="17318" y="739068"/>
                  </a:lnTo>
                  <a:lnTo>
                    <a:pt x="30378" y="784213"/>
                  </a:lnTo>
                  <a:lnTo>
                    <a:pt x="46827" y="827811"/>
                  </a:lnTo>
                  <a:lnTo>
                    <a:pt x="66511" y="869709"/>
                  </a:lnTo>
                  <a:lnTo>
                    <a:pt x="89277" y="909752"/>
                  </a:lnTo>
                  <a:lnTo>
                    <a:pt x="114971" y="947787"/>
                  </a:lnTo>
                  <a:lnTo>
                    <a:pt x="143440" y="983662"/>
                  </a:lnTo>
                  <a:lnTo>
                    <a:pt x="174531" y="1017222"/>
                  </a:lnTo>
                  <a:lnTo>
                    <a:pt x="208090" y="1048314"/>
                  </a:lnTo>
                  <a:lnTo>
                    <a:pt x="243963" y="1076785"/>
                  </a:lnTo>
                  <a:lnTo>
                    <a:pt x="281998" y="1102481"/>
                  </a:lnTo>
                  <a:lnTo>
                    <a:pt x="322042" y="1125248"/>
                  </a:lnTo>
                  <a:lnTo>
                    <a:pt x="363940" y="1144934"/>
                  </a:lnTo>
                  <a:lnTo>
                    <a:pt x="407539" y="1161385"/>
                  </a:lnTo>
                  <a:lnTo>
                    <a:pt x="452687" y="1174447"/>
                  </a:lnTo>
                  <a:lnTo>
                    <a:pt x="499229" y="1183967"/>
                  </a:lnTo>
                  <a:lnTo>
                    <a:pt x="547012" y="1189792"/>
                  </a:lnTo>
                  <a:lnTo>
                    <a:pt x="595884" y="1191767"/>
                  </a:lnTo>
                  <a:lnTo>
                    <a:pt x="644750" y="1189792"/>
                  </a:lnTo>
                  <a:lnTo>
                    <a:pt x="692529" y="1183967"/>
                  </a:lnTo>
                  <a:lnTo>
                    <a:pt x="739068" y="1174447"/>
                  </a:lnTo>
                  <a:lnTo>
                    <a:pt x="784213" y="1161385"/>
                  </a:lnTo>
                  <a:lnTo>
                    <a:pt x="827811" y="1144934"/>
                  </a:lnTo>
                  <a:lnTo>
                    <a:pt x="869709" y="1125248"/>
                  </a:lnTo>
                  <a:lnTo>
                    <a:pt x="909752" y="1102481"/>
                  </a:lnTo>
                  <a:lnTo>
                    <a:pt x="947787" y="1076785"/>
                  </a:lnTo>
                  <a:lnTo>
                    <a:pt x="983662" y="1048314"/>
                  </a:lnTo>
                  <a:lnTo>
                    <a:pt x="1017222" y="1017222"/>
                  </a:lnTo>
                  <a:lnTo>
                    <a:pt x="1048314" y="983662"/>
                  </a:lnTo>
                  <a:lnTo>
                    <a:pt x="1076785" y="947787"/>
                  </a:lnTo>
                  <a:lnTo>
                    <a:pt x="1102481" y="909752"/>
                  </a:lnTo>
                  <a:lnTo>
                    <a:pt x="1125248" y="869709"/>
                  </a:lnTo>
                  <a:lnTo>
                    <a:pt x="1144934" y="827811"/>
                  </a:lnTo>
                  <a:lnTo>
                    <a:pt x="1161385" y="784213"/>
                  </a:lnTo>
                  <a:lnTo>
                    <a:pt x="1174447" y="739068"/>
                  </a:lnTo>
                  <a:lnTo>
                    <a:pt x="1183967" y="692529"/>
                  </a:lnTo>
                  <a:lnTo>
                    <a:pt x="1189792" y="644750"/>
                  </a:lnTo>
                  <a:lnTo>
                    <a:pt x="1191767" y="595883"/>
                  </a:lnTo>
                  <a:lnTo>
                    <a:pt x="1189792" y="547017"/>
                  </a:lnTo>
                  <a:lnTo>
                    <a:pt x="1183967" y="499238"/>
                  </a:lnTo>
                  <a:lnTo>
                    <a:pt x="1174447" y="452699"/>
                  </a:lnTo>
                  <a:lnTo>
                    <a:pt x="1161385" y="407554"/>
                  </a:lnTo>
                  <a:lnTo>
                    <a:pt x="1144934" y="363956"/>
                  </a:lnTo>
                  <a:lnTo>
                    <a:pt x="1125248" y="322058"/>
                  </a:lnTo>
                  <a:lnTo>
                    <a:pt x="1102481" y="282015"/>
                  </a:lnTo>
                  <a:lnTo>
                    <a:pt x="1076785" y="243980"/>
                  </a:lnTo>
                  <a:lnTo>
                    <a:pt x="1048314" y="208105"/>
                  </a:lnTo>
                  <a:lnTo>
                    <a:pt x="1017222" y="174545"/>
                  </a:lnTo>
                  <a:lnTo>
                    <a:pt x="983662" y="143453"/>
                  </a:lnTo>
                  <a:lnTo>
                    <a:pt x="947787" y="114982"/>
                  </a:lnTo>
                  <a:lnTo>
                    <a:pt x="909752" y="89286"/>
                  </a:lnTo>
                  <a:lnTo>
                    <a:pt x="869709" y="66519"/>
                  </a:lnTo>
                  <a:lnTo>
                    <a:pt x="827811" y="46833"/>
                  </a:lnTo>
                  <a:lnTo>
                    <a:pt x="784213" y="30382"/>
                  </a:lnTo>
                  <a:lnTo>
                    <a:pt x="739068" y="17320"/>
                  </a:lnTo>
                  <a:lnTo>
                    <a:pt x="692529" y="7800"/>
                  </a:lnTo>
                  <a:lnTo>
                    <a:pt x="644750" y="1975"/>
                  </a:lnTo>
                  <a:lnTo>
                    <a:pt x="595884" y="0"/>
                  </a:lnTo>
                  <a:close/>
                </a:path>
              </a:pathLst>
            </a:custGeom>
            <a:solidFill>
              <a:srgbClr val="D7A800"/>
            </a:solidFill>
          </p:spPr>
          <p:txBody>
            <a:bodyPr wrap="square" lIns="0" tIns="0" rIns="0" bIns="0" rtlCol="0"/>
            <a:lstStyle/>
            <a:p>
              <a:endParaRPr/>
            </a:p>
          </p:txBody>
        </p:sp>
        <p:sp>
          <p:nvSpPr>
            <p:cNvPr id="13" name="object 13"/>
            <p:cNvSpPr/>
            <p:nvPr/>
          </p:nvSpPr>
          <p:spPr>
            <a:xfrm>
              <a:off x="1085087" y="1915667"/>
              <a:ext cx="196596" cy="16764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181100" y="1522729"/>
              <a:ext cx="556260" cy="490855"/>
            </a:xfrm>
            <a:custGeom>
              <a:avLst/>
              <a:gdLst/>
              <a:ahLst/>
              <a:cxnLst/>
              <a:rect l="l" t="t" r="r" b="b"/>
              <a:pathLst>
                <a:path w="556260" h="490855">
                  <a:moveTo>
                    <a:pt x="534924" y="325247"/>
                  </a:moveTo>
                  <a:lnTo>
                    <a:pt x="524649" y="322033"/>
                  </a:lnTo>
                  <a:lnTo>
                    <a:pt x="511530" y="319709"/>
                  </a:lnTo>
                  <a:lnTo>
                    <a:pt x="495249" y="320700"/>
                  </a:lnTo>
                  <a:lnTo>
                    <a:pt x="475488" y="327406"/>
                  </a:lnTo>
                  <a:lnTo>
                    <a:pt x="446125" y="356184"/>
                  </a:lnTo>
                  <a:lnTo>
                    <a:pt x="410400" y="380822"/>
                  </a:lnTo>
                  <a:lnTo>
                    <a:pt x="368554" y="398348"/>
                  </a:lnTo>
                  <a:lnTo>
                    <a:pt x="320814" y="405739"/>
                  </a:lnTo>
                  <a:lnTo>
                    <a:pt x="267436" y="400024"/>
                  </a:lnTo>
                  <a:lnTo>
                    <a:pt x="208661" y="378206"/>
                  </a:lnTo>
                  <a:lnTo>
                    <a:pt x="341376" y="374777"/>
                  </a:lnTo>
                  <a:lnTo>
                    <a:pt x="360616" y="365353"/>
                  </a:lnTo>
                  <a:lnTo>
                    <a:pt x="374853" y="352082"/>
                  </a:lnTo>
                  <a:lnTo>
                    <a:pt x="381393" y="338099"/>
                  </a:lnTo>
                  <a:lnTo>
                    <a:pt x="377571" y="326517"/>
                  </a:lnTo>
                  <a:lnTo>
                    <a:pt x="319112" y="322719"/>
                  </a:lnTo>
                  <a:lnTo>
                    <a:pt x="262420" y="321398"/>
                  </a:lnTo>
                  <a:lnTo>
                    <a:pt x="207987" y="319430"/>
                  </a:lnTo>
                  <a:lnTo>
                    <a:pt x="156337" y="313690"/>
                  </a:lnTo>
                  <a:lnTo>
                    <a:pt x="111658" y="321843"/>
                  </a:lnTo>
                  <a:lnTo>
                    <a:pt x="66205" y="342353"/>
                  </a:lnTo>
                  <a:lnTo>
                    <a:pt x="26720" y="366788"/>
                  </a:lnTo>
                  <a:lnTo>
                    <a:pt x="0" y="386715"/>
                  </a:lnTo>
                  <a:lnTo>
                    <a:pt x="121793" y="490474"/>
                  </a:lnTo>
                  <a:lnTo>
                    <a:pt x="158242" y="469138"/>
                  </a:lnTo>
                  <a:lnTo>
                    <a:pt x="204749" y="472846"/>
                  </a:lnTo>
                  <a:lnTo>
                    <a:pt x="260604" y="472846"/>
                  </a:lnTo>
                  <a:lnTo>
                    <a:pt x="314540" y="471055"/>
                  </a:lnTo>
                  <a:lnTo>
                    <a:pt x="355346" y="469392"/>
                  </a:lnTo>
                  <a:lnTo>
                    <a:pt x="395097" y="447471"/>
                  </a:lnTo>
                  <a:lnTo>
                    <a:pt x="434784" y="423176"/>
                  </a:lnTo>
                  <a:lnTo>
                    <a:pt x="472567" y="395427"/>
                  </a:lnTo>
                  <a:lnTo>
                    <a:pt x="506564" y="363156"/>
                  </a:lnTo>
                  <a:lnTo>
                    <a:pt x="534924" y="325247"/>
                  </a:lnTo>
                  <a:close/>
                </a:path>
                <a:path w="556260" h="490855">
                  <a:moveTo>
                    <a:pt x="556260" y="0"/>
                  </a:moveTo>
                  <a:lnTo>
                    <a:pt x="529844" y="0"/>
                  </a:lnTo>
                  <a:lnTo>
                    <a:pt x="529844" y="26670"/>
                  </a:lnTo>
                  <a:lnTo>
                    <a:pt x="529844" y="256540"/>
                  </a:lnTo>
                  <a:lnTo>
                    <a:pt x="30937" y="256540"/>
                  </a:lnTo>
                  <a:lnTo>
                    <a:pt x="30937" y="26670"/>
                  </a:lnTo>
                  <a:lnTo>
                    <a:pt x="529844" y="26670"/>
                  </a:lnTo>
                  <a:lnTo>
                    <a:pt x="529844" y="0"/>
                  </a:lnTo>
                  <a:lnTo>
                    <a:pt x="4572" y="0"/>
                  </a:lnTo>
                  <a:lnTo>
                    <a:pt x="4572" y="26670"/>
                  </a:lnTo>
                  <a:lnTo>
                    <a:pt x="4572" y="256540"/>
                  </a:lnTo>
                  <a:lnTo>
                    <a:pt x="4572" y="283210"/>
                  </a:lnTo>
                  <a:lnTo>
                    <a:pt x="556260" y="283210"/>
                  </a:lnTo>
                  <a:lnTo>
                    <a:pt x="556260" y="256794"/>
                  </a:lnTo>
                  <a:lnTo>
                    <a:pt x="556260" y="256540"/>
                  </a:lnTo>
                  <a:lnTo>
                    <a:pt x="556260" y="26670"/>
                  </a:lnTo>
                  <a:lnTo>
                    <a:pt x="556260" y="26162"/>
                  </a:lnTo>
                  <a:lnTo>
                    <a:pt x="556260" y="0"/>
                  </a:lnTo>
                  <a:close/>
                </a:path>
              </a:pathLst>
            </a:custGeom>
            <a:solidFill>
              <a:srgbClr val="FFFFFF"/>
            </a:solidFill>
          </p:spPr>
          <p:txBody>
            <a:bodyPr wrap="square" lIns="0" tIns="0" rIns="0" bIns="0" rtlCol="0"/>
            <a:lstStyle/>
            <a:p>
              <a:endParaRPr/>
            </a:p>
          </p:txBody>
        </p:sp>
        <p:sp>
          <p:nvSpPr>
            <p:cNvPr id="15" name="object 15"/>
            <p:cNvSpPr/>
            <p:nvPr/>
          </p:nvSpPr>
          <p:spPr>
            <a:xfrm>
              <a:off x="1231391" y="1565147"/>
              <a:ext cx="460247" cy="195072"/>
            </a:xfrm>
            <a:prstGeom prst="rect">
              <a:avLst/>
            </a:prstGeom>
            <a:blipFill>
              <a:blip r:embed="rId5" cstate="print"/>
              <a:stretch>
                <a:fillRect/>
              </a:stretch>
            </a:blipFill>
          </p:spPr>
          <p:txBody>
            <a:bodyPr wrap="square" lIns="0" tIns="0" rIns="0" bIns="0" rtlCol="0"/>
            <a:lstStyle/>
            <a:p>
              <a:endParaRPr/>
            </a:p>
          </p:txBody>
        </p:sp>
      </p:grpSp>
      <p:grpSp>
        <p:nvGrpSpPr>
          <p:cNvPr id="16" name="object 16"/>
          <p:cNvGrpSpPr/>
          <p:nvPr/>
        </p:nvGrpSpPr>
        <p:grpSpPr>
          <a:xfrm>
            <a:off x="6810756" y="1065275"/>
            <a:ext cx="4643755" cy="2498090"/>
            <a:chOff x="6810756" y="1065275"/>
            <a:chExt cx="4643755" cy="2498090"/>
          </a:xfrm>
        </p:grpSpPr>
        <p:sp>
          <p:nvSpPr>
            <p:cNvPr id="17" name="object 17"/>
            <p:cNvSpPr/>
            <p:nvPr/>
          </p:nvSpPr>
          <p:spPr>
            <a:xfrm>
              <a:off x="7546848" y="1645919"/>
              <a:ext cx="3904615" cy="1914525"/>
            </a:xfrm>
            <a:custGeom>
              <a:avLst/>
              <a:gdLst/>
              <a:ahLst/>
              <a:cxnLst/>
              <a:rect l="l" t="t" r="r" b="b"/>
              <a:pathLst>
                <a:path w="3904615" h="1914525">
                  <a:moveTo>
                    <a:pt x="0" y="319024"/>
                  </a:moveTo>
                  <a:lnTo>
                    <a:pt x="3460" y="271890"/>
                  </a:lnTo>
                  <a:lnTo>
                    <a:pt x="13510" y="226901"/>
                  </a:lnTo>
                  <a:lnTo>
                    <a:pt x="29657" y="184550"/>
                  </a:lnTo>
                  <a:lnTo>
                    <a:pt x="51407" y="145331"/>
                  </a:lnTo>
                  <a:lnTo>
                    <a:pt x="78265" y="109738"/>
                  </a:lnTo>
                  <a:lnTo>
                    <a:pt x="109738" y="78265"/>
                  </a:lnTo>
                  <a:lnTo>
                    <a:pt x="145331" y="51407"/>
                  </a:lnTo>
                  <a:lnTo>
                    <a:pt x="184550" y="29657"/>
                  </a:lnTo>
                  <a:lnTo>
                    <a:pt x="226901" y="13510"/>
                  </a:lnTo>
                  <a:lnTo>
                    <a:pt x="271890" y="3460"/>
                  </a:lnTo>
                  <a:lnTo>
                    <a:pt x="319024" y="0"/>
                  </a:lnTo>
                  <a:lnTo>
                    <a:pt x="3585463" y="0"/>
                  </a:lnTo>
                  <a:lnTo>
                    <a:pt x="3632597" y="3460"/>
                  </a:lnTo>
                  <a:lnTo>
                    <a:pt x="3677586" y="13510"/>
                  </a:lnTo>
                  <a:lnTo>
                    <a:pt x="3719937" y="29657"/>
                  </a:lnTo>
                  <a:lnTo>
                    <a:pt x="3759156" y="51407"/>
                  </a:lnTo>
                  <a:lnTo>
                    <a:pt x="3794749" y="78265"/>
                  </a:lnTo>
                  <a:lnTo>
                    <a:pt x="3826222" y="109738"/>
                  </a:lnTo>
                  <a:lnTo>
                    <a:pt x="3853080" y="145331"/>
                  </a:lnTo>
                  <a:lnTo>
                    <a:pt x="3874830" y="184550"/>
                  </a:lnTo>
                  <a:lnTo>
                    <a:pt x="3890977" y="226901"/>
                  </a:lnTo>
                  <a:lnTo>
                    <a:pt x="3901027" y="271890"/>
                  </a:lnTo>
                  <a:lnTo>
                    <a:pt x="3904487" y="319024"/>
                  </a:lnTo>
                  <a:lnTo>
                    <a:pt x="3904487" y="1595119"/>
                  </a:lnTo>
                  <a:lnTo>
                    <a:pt x="3901027" y="1642253"/>
                  </a:lnTo>
                  <a:lnTo>
                    <a:pt x="3890977" y="1687242"/>
                  </a:lnTo>
                  <a:lnTo>
                    <a:pt x="3874830" y="1729593"/>
                  </a:lnTo>
                  <a:lnTo>
                    <a:pt x="3853080" y="1768812"/>
                  </a:lnTo>
                  <a:lnTo>
                    <a:pt x="3826222" y="1804405"/>
                  </a:lnTo>
                  <a:lnTo>
                    <a:pt x="3794749" y="1835878"/>
                  </a:lnTo>
                  <a:lnTo>
                    <a:pt x="3759156" y="1862736"/>
                  </a:lnTo>
                  <a:lnTo>
                    <a:pt x="3719937" y="1884486"/>
                  </a:lnTo>
                  <a:lnTo>
                    <a:pt x="3677586" y="1900633"/>
                  </a:lnTo>
                  <a:lnTo>
                    <a:pt x="3632597" y="1910683"/>
                  </a:lnTo>
                  <a:lnTo>
                    <a:pt x="3585463" y="1914143"/>
                  </a:lnTo>
                  <a:lnTo>
                    <a:pt x="319024" y="1914143"/>
                  </a:lnTo>
                  <a:lnTo>
                    <a:pt x="271890" y="1910683"/>
                  </a:lnTo>
                  <a:lnTo>
                    <a:pt x="226901" y="1900633"/>
                  </a:lnTo>
                  <a:lnTo>
                    <a:pt x="184550" y="1884486"/>
                  </a:lnTo>
                  <a:lnTo>
                    <a:pt x="145331" y="1862736"/>
                  </a:lnTo>
                  <a:lnTo>
                    <a:pt x="109738" y="1835878"/>
                  </a:lnTo>
                  <a:lnTo>
                    <a:pt x="78265" y="1804405"/>
                  </a:lnTo>
                  <a:lnTo>
                    <a:pt x="51407" y="1768812"/>
                  </a:lnTo>
                  <a:lnTo>
                    <a:pt x="29657" y="1729593"/>
                  </a:lnTo>
                  <a:lnTo>
                    <a:pt x="13510" y="1687242"/>
                  </a:lnTo>
                  <a:lnTo>
                    <a:pt x="3460" y="1642253"/>
                  </a:lnTo>
                  <a:lnTo>
                    <a:pt x="0" y="1595119"/>
                  </a:lnTo>
                  <a:lnTo>
                    <a:pt x="0" y="319024"/>
                  </a:lnTo>
                  <a:close/>
                </a:path>
              </a:pathLst>
            </a:custGeom>
            <a:ln w="6096">
              <a:solidFill>
                <a:srgbClr val="9E7900"/>
              </a:solidFill>
              <a:prstDash val="sysDot"/>
            </a:ln>
          </p:spPr>
          <p:txBody>
            <a:bodyPr wrap="square" lIns="0" tIns="0" rIns="0" bIns="0" rtlCol="0"/>
            <a:lstStyle/>
            <a:p>
              <a:endParaRPr/>
            </a:p>
          </p:txBody>
        </p:sp>
        <p:sp>
          <p:nvSpPr>
            <p:cNvPr id="18" name="object 18"/>
            <p:cNvSpPr/>
            <p:nvPr/>
          </p:nvSpPr>
          <p:spPr>
            <a:xfrm>
              <a:off x="6810756" y="1065275"/>
              <a:ext cx="1469136" cy="1469136"/>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6876288" y="1130807"/>
              <a:ext cx="1343025" cy="1343025"/>
            </a:xfrm>
            <a:custGeom>
              <a:avLst/>
              <a:gdLst/>
              <a:ahLst/>
              <a:cxnLst/>
              <a:rect l="l" t="t" r="r" b="b"/>
              <a:pathLst>
                <a:path w="1343025" h="1343025">
                  <a:moveTo>
                    <a:pt x="671321" y="0"/>
                  </a:moveTo>
                  <a:lnTo>
                    <a:pt x="623384" y="1685"/>
                  </a:lnTo>
                  <a:lnTo>
                    <a:pt x="576356" y="6667"/>
                  </a:lnTo>
                  <a:lnTo>
                    <a:pt x="530349" y="14831"/>
                  </a:lnTo>
                  <a:lnTo>
                    <a:pt x="485480" y="26063"/>
                  </a:lnTo>
                  <a:lnTo>
                    <a:pt x="441859" y="40251"/>
                  </a:lnTo>
                  <a:lnTo>
                    <a:pt x="399603" y="57279"/>
                  </a:lnTo>
                  <a:lnTo>
                    <a:pt x="358823" y="77035"/>
                  </a:lnTo>
                  <a:lnTo>
                    <a:pt x="319635" y="99405"/>
                  </a:lnTo>
                  <a:lnTo>
                    <a:pt x="282150" y="124275"/>
                  </a:lnTo>
                  <a:lnTo>
                    <a:pt x="246484" y="151532"/>
                  </a:lnTo>
                  <a:lnTo>
                    <a:pt x="212750" y="181062"/>
                  </a:lnTo>
                  <a:lnTo>
                    <a:pt x="181062" y="212750"/>
                  </a:lnTo>
                  <a:lnTo>
                    <a:pt x="151532" y="246484"/>
                  </a:lnTo>
                  <a:lnTo>
                    <a:pt x="124275" y="282150"/>
                  </a:lnTo>
                  <a:lnTo>
                    <a:pt x="99405" y="319635"/>
                  </a:lnTo>
                  <a:lnTo>
                    <a:pt x="77035" y="358823"/>
                  </a:lnTo>
                  <a:lnTo>
                    <a:pt x="57279" y="399603"/>
                  </a:lnTo>
                  <a:lnTo>
                    <a:pt x="40251" y="441859"/>
                  </a:lnTo>
                  <a:lnTo>
                    <a:pt x="26063" y="485480"/>
                  </a:lnTo>
                  <a:lnTo>
                    <a:pt x="14831" y="530349"/>
                  </a:lnTo>
                  <a:lnTo>
                    <a:pt x="6667" y="576356"/>
                  </a:lnTo>
                  <a:lnTo>
                    <a:pt x="1685" y="623384"/>
                  </a:lnTo>
                  <a:lnTo>
                    <a:pt x="0" y="671321"/>
                  </a:lnTo>
                  <a:lnTo>
                    <a:pt x="1685" y="719259"/>
                  </a:lnTo>
                  <a:lnTo>
                    <a:pt x="6667" y="766287"/>
                  </a:lnTo>
                  <a:lnTo>
                    <a:pt x="14831" y="812294"/>
                  </a:lnTo>
                  <a:lnTo>
                    <a:pt x="26063" y="857163"/>
                  </a:lnTo>
                  <a:lnTo>
                    <a:pt x="40251" y="900784"/>
                  </a:lnTo>
                  <a:lnTo>
                    <a:pt x="57279" y="943040"/>
                  </a:lnTo>
                  <a:lnTo>
                    <a:pt x="77035" y="983820"/>
                  </a:lnTo>
                  <a:lnTo>
                    <a:pt x="99405" y="1023008"/>
                  </a:lnTo>
                  <a:lnTo>
                    <a:pt x="124275" y="1060493"/>
                  </a:lnTo>
                  <a:lnTo>
                    <a:pt x="151532" y="1096159"/>
                  </a:lnTo>
                  <a:lnTo>
                    <a:pt x="181062" y="1129893"/>
                  </a:lnTo>
                  <a:lnTo>
                    <a:pt x="212750" y="1161581"/>
                  </a:lnTo>
                  <a:lnTo>
                    <a:pt x="246484" y="1191111"/>
                  </a:lnTo>
                  <a:lnTo>
                    <a:pt x="282150" y="1218368"/>
                  </a:lnTo>
                  <a:lnTo>
                    <a:pt x="319635" y="1243238"/>
                  </a:lnTo>
                  <a:lnTo>
                    <a:pt x="358823" y="1265608"/>
                  </a:lnTo>
                  <a:lnTo>
                    <a:pt x="399603" y="1285364"/>
                  </a:lnTo>
                  <a:lnTo>
                    <a:pt x="441859" y="1302392"/>
                  </a:lnTo>
                  <a:lnTo>
                    <a:pt x="485480" y="1316580"/>
                  </a:lnTo>
                  <a:lnTo>
                    <a:pt x="530349" y="1327812"/>
                  </a:lnTo>
                  <a:lnTo>
                    <a:pt x="576356" y="1335976"/>
                  </a:lnTo>
                  <a:lnTo>
                    <a:pt x="623384" y="1340958"/>
                  </a:lnTo>
                  <a:lnTo>
                    <a:pt x="671321" y="1342643"/>
                  </a:lnTo>
                  <a:lnTo>
                    <a:pt x="719259" y="1340958"/>
                  </a:lnTo>
                  <a:lnTo>
                    <a:pt x="766287" y="1335976"/>
                  </a:lnTo>
                  <a:lnTo>
                    <a:pt x="812294" y="1327812"/>
                  </a:lnTo>
                  <a:lnTo>
                    <a:pt x="857163" y="1316580"/>
                  </a:lnTo>
                  <a:lnTo>
                    <a:pt x="900784" y="1302392"/>
                  </a:lnTo>
                  <a:lnTo>
                    <a:pt x="943040" y="1285364"/>
                  </a:lnTo>
                  <a:lnTo>
                    <a:pt x="983820" y="1265608"/>
                  </a:lnTo>
                  <a:lnTo>
                    <a:pt x="1023008" y="1243238"/>
                  </a:lnTo>
                  <a:lnTo>
                    <a:pt x="1060493" y="1218368"/>
                  </a:lnTo>
                  <a:lnTo>
                    <a:pt x="1096159" y="1191111"/>
                  </a:lnTo>
                  <a:lnTo>
                    <a:pt x="1129893" y="1161581"/>
                  </a:lnTo>
                  <a:lnTo>
                    <a:pt x="1161581" y="1129893"/>
                  </a:lnTo>
                  <a:lnTo>
                    <a:pt x="1191111" y="1096159"/>
                  </a:lnTo>
                  <a:lnTo>
                    <a:pt x="1218368" y="1060493"/>
                  </a:lnTo>
                  <a:lnTo>
                    <a:pt x="1243238" y="1023008"/>
                  </a:lnTo>
                  <a:lnTo>
                    <a:pt x="1265608" y="983820"/>
                  </a:lnTo>
                  <a:lnTo>
                    <a:pt x="1285364" y="943040"/>
                  </a:lnTo>
                  <a:lnTo>
                    <a:pt x="1302392" y="900784"/>
                  </a:lnTo>
                  <a:lnTo>
                    <a:pt x="1316580" y="857163"/>
                  </a:lnTo>
                  <a:lnTo>
                    <a:pt x="1327812" y="812294"/>
                  </a:lnTo>
                  <a:lnTo>
                    <a:pt x="1335976" y="766287"/>
                  </a:lnTo>
                  <a:lnTo>
                    <a:pt x="1340958" y="719259"/>
                  </a:lnTo>
                  <a:lnTo>
                    <a:pt x="1342643" y="671321"/>
                  </a:lnTo>
                  <a:lnTo>
                    <a:pt x="1340958" y="623384"/>
                  </a:lnTo>
                  <a:lnTo>
                    <a:pt x="1335976" y="576356"/>
                  </a:lnTo>
                  <a:lnTo>
                    <a:pt x="1327812" y="530349"/>
                  </a:lnTo>
                  <a:lnTo>
                    <a:pt x="1316580" y="485480"/>
                  </a:lnTo>
                  <a:lnTo>
                    <a:pt x="1302392" y="441859"/>
                  </a:lnTo>
                  <a:lnTo>
                    <a:pt x="1285364" y="399603"/>
                  </a:lnTo>
                  <a:lnTo>
                    <a:pt x="1265608" y="358823"/>
                  </a:lnTo>
                  <a:lnTo>
                    <a:pt x="1243238" y="319635"/>
                  </a:lnTo>
                  <a:lnTo>
                    <a:pt x="1218368" y="282150"/>
                  </a:lnTo>
                  <a:lnTo>
                    <a:pt x="1191111" y="246484"/>
                  </a:lnTo>
                  <a:lnTo>
                    <a:pt x="1161581" y="212750"/>
                  </a:lnTo>
                  <a:lnTo>
                    <a:pt x="1129893" y="181062"/>
                  </a:lnTo>
                  <a:lnTo>
                    <a:pt x="1096159" y="151532"/>
                  </a:lnTo>
                  <a:lnTo>
                    <a:pt x="1060493" y="124275"/>
                  </a:lnTo>
                  <a:lnTo>
                    <a:pt x="1023008" y="99405"/>
                  </a:lnTo>
                  <a:lnTo>
                    <a:pt x="983820" y="77035"/>
                  </a:lnTo>
                  <a:lnTo>
                    <a:pt x="943040" y="57279"/>
                  </a:lnTo>
                  <a:lnTo>
                    <a:pt x="900784" y="40251"/>
                  </a:lnTo>
                  <a:lnTo>
                    <a:pt x="857163" y="26063"/>
                  </a:lnTo>
                  <a:lnTo>
                    <a:pt x="812294" y="14831"/>
                  </a:lnTo>
                  <a:lnTo>
                    <a:pt x="766287" y="6667"/>
                  </a:lnTo>
                  <a:lnTo>
                    <a:pt x="719259" y="1685"/>
                  </a:lnTo>
                  <a:lnTo>
                    <a:pt x="671321" y="0"/>
                  </a:lnTo>
                  <a:close/>
                </a:path>
              </a:pathLst>
            </a:custGeom>
            <a:solidFill>
              <a:srgbClr val="FFFFFF"/>
            </a:solidFill>
          </p:spPr>
          <p:txBody>
            <a:bodyPr wrap="square" lIns="0" tIns="0" rIns="0" bIns="0" rtlCol="0"/>
            <a:lstStyle/>
            <a:p>
              <a:endParaRPr/>
            </a:p>
          </p:txBody>
        </p:sp>
        <p:sp>
          <p:nvSpPr>
            <p:cNvPr id="20" name="object 20"/>
            <p:cNvSpPr/>
            <p:nvPr/>
          </p:nvSpPr>
          <p:spPr>
            <a:xfrm>
              <a:off x="6950964" y="1207007"/>
              <a:ext cx="1191895" cy="1191895"/>
            </a:xfrm>
            <a:custGeom>
              <a:avLst/>
              <a:gdLst/>
              <a:ahLst/>
              <a:cxnLst/>
              <a:rect l="l" t="t" r="r" b="b"/>
              <a:pathLst>
                <a:path w="1191895" h="1191895">
                  <a:moveTo>
                    <a:pt x="595883" y="0"/>
                  </a:moveTo>
                  <a:lnTo>
                    <a:pt x="547017" y="1975"/>
                  </a:lnTo>
                  <a:lnTo>
                    <a:pt x="499238" y="7800"/>
                  </a:lnTo>
                  <a:lnTo>
                    <a:pt x="452699" y="17320"/>
                  </a:lnTo>
                  <a:lnTo>
                    <a:pt x="407554" y="30382"/>
                  </a:lnTo>
                  <a:lnTo>
                    <a:pt x="363956" y="46833"/>
                  </a:lnTo>
                  <a:lnTo>
                    <a:pt x="322058" y="66519"/>
                  </a:lnTo>
                  <a:lnTo>
                    <a:pt x="282015" y="89286"/>
                  </a:lnTo>
                  <a:lnTo>
                    <a:pt x="243980" y="114982"/>
                  </a:lnTo>
                  <a:lnTo>
                    <a:pt x="208105" y="143453"/>
                  </a:lnTo>
                  <a:lnTo>
                    <a:pt x="174545" y="174545"/>
                  </a:lnTo>
                  <a:lnTo>
                    <a:pt x="143453" y="208105"/>
                  </a:lnTo>
                  <a:lnTo>
                    <a:pt x="114982" y="243980"/>
                  </a:lnTo>
                  <a:lnTo>
                    <a:pt x="89286" y="282015"/>
                  </a:lnTo>
                  <a:lnTo>
                    <a:pt x="66519" y="322058"/>
                  </a:lnTo>
                  <a:lnTo>
                    <a:pt x="46833" y="363956"/>
                  </a:lnTo>
                  <a:lnTo>
                    <a:pt x="30382" y="407554"/>
                  </a:lnTo>
                  <a:lnTo>
                    <a:pt x="17320" y="452699"/>
                  </a:lnTo>
                  <a:lnTo>
                    <a:pt x="7800" y="499238"/>
                  </a:lnTo>
                  <a:lnTo>
                    <a:pt x="1975" y="547017"/>
                  </a:lnTo>
                  <a:lnTo>
                    <a:pt x="0" y="595883"/>
                  </a:lnTo>
                  <a:lnTo>
                    <a:pt x="1975" y="644750"/>
                  </a:lnTo>
                  <a:lnTo>
                    <a:pt x="7800" y="692529"/>
                  </a:lnTo>
                  <a:lnTo>
                    <a:pt x="17320" y="739068"/>
                  </a:lnTo>
                  <a:lnTo>
                    <a:pt x="30382" y="784213"/>
                  </a:lnTo>
                  <a:lnTo>
                    <a:pt x="46833" y="827811"/>
                  </a:lnTo>
                  <a:lnTo>
                    <a:pt x="66519" y="869709"/>
                  </a:lnTo>
                  <a:lnTo>
                    <a:pt x="89286" y="909752"/>
                  </a:lnTo>
                  <a:lnTo>
                    <a:pt x="114982" y="947787"/>
                  </a:lnTo>
                  <a:lnTo>
                    <a:pt x="143453" y="983662"/>
                  </a:lnTo>
                  <a:lnTo>
                    <a:pt x="174545" y="1017222"/>
                  </a:lnTo>
                  <a:lnTo>
                    <a:pt x="208105" y="1048314"/>
                  </a:lnTo>
                  <a:lnTo>
                    <a:pt x="243980" y="1076785"/>
                  </a:lnTo>
                  <a:lnTo>
                    <a:pt x="282015" y="1102481"/>
                  </a:lnTo>
                  <a:lnTo>
                    <a:pt x="322058" y="1125248"/>
                  </a:lnTo>
                  <a:lnTo>
                    <a:pt x="363956" y="1144934"/>
                  </a:lnTo>
                  <a:lnTo>
                    <a:pt x="407554" y="1161385"/>
                  </a:lnTo>
                  <a:lnTo>
                    <a:pt x="452699" y="1174447"/>
                  </a:lnTo>
                  <a:lnTo>
                    <a:pt x="499238" y="1183967"/>
                  </a:lnTo>
                  <a:lnTo>
                    <a:pt x="547017" y="1189792"/>
                  </a:lnTo>
                  <a:lnTo>
                    <a:pt x="595883" y="1191767"/>
                  </a:lnTo>
                  <a:lnTo>
                    <a:pt x="644750" y="1189792"/>
                  </a:lnTo>
                  <a:lnTo>
                    <a:pt x="692529" y="1183967"/>
                  </a:lnTo>
                  <a:lnTo>
                    <a:pt x="739068" y="1174447"/>
                  </a:lnTo>
                  <a:lnTo>
                    <a:pt x="784213" y="1161385"/>
                  </a:lnTo>
                  <a:lnTo>
                    <a:pt x="827811" y="1144934"/>
                  </a:lnTo>
                  <a:lnTo>
                    <a:pt x="869709" y="1125248"/>
                  </a:lnTo>
                  <a:lnTo>
                    <a:pt x="909752" y="1102481"/>
                  </a:lnTo>
                  <a:lnTo>
                    <a:pt x="947787" y="1076785"/>
                  </a:lnTo>
                  <a:lnTo>
                    <a:pt x="983662" y="1048314"/>
                  </a:lnTo>
                  <a:lnTo>
                    <a:pt x="1017222" y="1017222"/>
                  </a:lnTo>
                  <a:lnTo>
                    <a:pt x="1048314" y="983662"/>
                  </a:lnTo>
                  <a:lnTo>
                    <a:pt x="1076785" y="947787"/>
                  </a:lnTo>
                  <a:lnTo>
                    <a:pt x="1102481" y="909752"/>
                  </a:lnTo>
                  <a:lnTo>
                    <a:pt x="1125248" y="869709"/>
                  </a:lnTo>
                  <a:lnTo>
                    <a:pt x="1144934" y="827811"/>
                  </a:lnTo>
                  <a:lnTo>
                    <a:pt x="1161385" y="784213"/>
                  </a:lnTo>
                  <a:lnTo>
                    <a:pt x="1174447" y="739068"/>
                  </a:lnTo>
                  <a:lnTo>
                    <a:pt x="1183967" y="692529"/>
                  </a:lnTo>
                  <a:lnTo>
                    <a:pt x="1189792" y="644750"/>
                  </a:lnTo>
                  <a:lnTo>
                    <a:pt x="1191767" y="595883"/>
                  </a:lnTo>
                  <a:lnTo>
                    <a:pt x="1189792" y="547017"/>
                  </a:lnTo>
                  <a:lnTo>
                    <a:pt x="1183967" y="499238"/>
                  </a:lnTo>
                  <a:lnTo>
                    <a:pt x="1174447" y="452699"/>
                  </a:lnTo>
                  <a:lnTo>
                    <a:pt x="1161385" y="407554"/>
                  </a:lnTo>
                  <a:lnTo>
                    <a:pt x="1144934" y="363956"/>
                  </a:lnTo>
                  <a:lnTo>
                    <a:pt x="1125248" y="322058"/>
                  </a:lnTo>
                  <a:lnTo>
                    <a:pt x="1102481" y="282015"/>
                  </a:lnTo>
                  <a:lnTo>
                    <a:pt x="1076785" y="243980"/>
                  </a:lnTo>
                  <a:lnTo>
                    <a:pt x="1048314" y="208105"/>
                  </a:lnTo>
                  <a:lnTo>
                    <a:pt x="1017222" y="174545"/>
                  </a:lnTo>
                  <a:lnTo>
                    <a:pt x="983662" y="143453"/>
                  </a:lnTo>
                  <a:lnTo>
                    <a:pt x="947787" y="114982"/>
                  </a:lnTo>
                  <a:lnTo>
                    <a:pt x="909752" y="89286"/>
                  </a:lnTo>
                  <a:lnTo>
                    <a:pt x="869709" y="66519"/>
                  </a:lnTo>
                  <a:lnTo>
                    <a:pt x="827811" y="46833"/>
                  </a:lnTo>
                  <a:lnTo>
                    <a:pt x="784213" y="30382"/>
                  </a:lnTo>
                  <a:lnTo>
                    <a:pt x="739068" y="17320"/>
                  </a:lnTo>
                  <a:lnTo>
                    <a:pt x="692529" y="7800"/>
                  </a:lnTo>
                  <a:lnTo>
                    <a:pt x="644750" y="1975"/>
                  </a:lnTo>
                  <a:lnTo>
                    <a:pt x="595883" y="0"/>
                  </a:lnTo>
                  <a:close/>
                </a:path>
              </a:pathLst>
            </a:custGeom>
            <a:solidFill>
              <a:srgbClr val="006244"/>
            </a:solidFill>
          </p:spPr>
          <p:txBody>
            <a:bodyPr wrap="square" lIns="0" tIns="0" rIns="0" bIns="0" rtlCol="0"/>
            <a:lstStyle/>
            <a:p>
              <a:endParaRPr/>
            </a:p>
          </p:txBody>
        </p:sp>
        <p:sp>
          <p:nvSpPr>
            <p:cNvPr id="21" name="object 21"/>
            <p:cNvSpPr/>
            <p:nvPr/>
          </p:nvSpPr>
          <p:spPr>
            <a:xfrm>
              <a:off x="7189343" y="1456181"/>
              <a:ext cx="475615" cy="476250"/>
            </a:xfrm>
            <a:custGeom>
              <a:avLst/>
              <a:gdLst/>
              <a:ahLst/>
              <a:cxnLst/>
              <a:rect l="l" t="t" r="r" b="b"/>
              <a:pathLst>
                <a:path w="475615" h="476250">
                  <a:moveTo>
                    <a:pt x="388108" y="360679"/>
                  </a:moveTo>
                  <a:lnTo>
                    <a:pt x="88391" y="360679"/>
                  </a:lnTo>
                  <a:lnTo>
                    <a:pt x="94614" y="368426"/>
                  </a:lnTo>
                  <a:lnTo>
                    <a:pt x="126237" y="396239"/>
                  </a:lnTo>
                  <a:lnTo>
                    <a:pt x="127000" y="456945"/>
                  </a:lnTo>
                  <a:lnTo>
                    <a:pt x="182117" y="475995"/>
                  </a:lnTo>
                  <a:lnTo>
                    <a:pt x="217804" y="430910"/>
                  </a:lnTo>
                  <a:lnTo>
                    <a:pt x="258991" y="430910"/>
                  </a:lnTo>
                  <a:lnTo>
                    <a:pt x="262508" y="430529"/>
                  </a:lnTo>
                  <a:lnTo>
                    <a:pt x="272414" y="429005"/>
                  </a:lnTo>
                  <a:lnTo>
                    <a:pt x="364276" y="429005"/>
                  </a:lnTo>
                  <a:lnTo>
                    <a:pt x="360299" y="388238"/>
                  </a:lnTo>
                  <a:lnTo>
                    <a:pt x="367791" y="382142"/>
                  </a:lnTo>
                  <a:lnTo>
                    <a:pt x="373387" y="376884"/>
                  </a:lnTo>
                  <a:lnTo>
                    <a:pt x="378745" y="371411"/>
                  </a:lnTo>
                  <a:lnTo>
                    <a:pt x="383865" y="365748"/>
                  </a:lnTo>
                  <a:lnTo>
                    <a:pt x="388108" y="360679"/>
                  </a:lnTo>
                  <a:close/>
                </a:path>
                <a:path w="475615" h="476250">
                  <a:moveTo>
                    <a:pt x="364276" y="429005"/>
                  </a:moveTo>
                  <a:lnTo>
                    <a:pt x="272414" y="429005"/>
                  </a:lnTo>
                  <a:lnTo>
                    <a:pt x="312800" y="470026"/>
                  </a:lnTo>
                  <a:lnTo>
                    <a:pt x="365886" y="445515"/>
                  </a:lnTo>
                  <a:lnTo>
                    <a:pt x="364276" y="429005"/>
                  </a:lnTo>
                  <a:close/>
                </a:path>
                <a:path w="475615" h="476250">
                  <a:moveTo>
                    <a:pt x="258991" y="430910"/>
                  </a:moveTo>
                  <a:lnTo>
                    <a:pt x="217804" y="430910"/>
                  </a:lnTo>
                  <a:lnTo>
                    <a:pt x="228091" y="431800"/>
                  </a:lnTo>
                  <a:lnTo>
                    <a:pt x="236684" y="432083"/>
                  </a:lnTo>
                  <a:lnTo>
                    <a:pt x="245300" y="431974"/>
                  </a:lnTo>
                  <a:lnTo>
                    <a:pt x="253916" y="431460"/>
                  </a:lnTo>
                  <a:lnTo>
                    <a:pt x="258991" y="430910"/>
                  </a:lnTo>
                  <a:close/>
                </a:path>
                <a:path w="475615" h="476250">
                  <a:moveTo>
                    <a:pt x="161671" y="5841"/>
                  </a:moveTo>
                  <a:lnTo>
                    <a:pt x="108711" y="30352"/>
                  </a:lnTo>
                  <a:lnTo>
                    <a:pt x="114553" y="90296"/>
                  </a:lnTo>
                  <a:lnTo>
                    <a:pt x="108457" y="95250"/>
                  </a:lnTo>
                  <a:lnTo>
                    <a:pt x="80390" y="127126"/>
                  </a:lnTo>
                  <a:lnTo>
                    <a:pt x="19684" y="127126"/>
                  </a:lnTo>
                  <a:lnTo>
                    <a:pt x="0" y="181990"/>
                  </a:lnTo>
                  <a:lnTo>
                    <a:pt x="45847" y="219328"/>
                  </a:lnTo>
                  <a:lnTo>
                    <a:pt x="44957" y="228726"/>
                  </a:lnTo>
                  <a:lnTo>
                    <a:pt x="44889" y="231505"/>
                  </a:lnTo>
                  <a:lnTo>
                    <a:pt x="44788" y="240091"/>
                  </a:lnTo>
                  <a:lnTo>
                    <a:pt x="44878" y="245935"/>
                  </a:lnTo>
                  <a:lnTo>
                    <a:pt x="45368" y="254551"/>
                  </a:lnTo>
                  <a:lnTo>
                    <a:pt x="46227" y="263143"/>
                  </a:lnTo>
                  <a:lnTo>
                    <a:pt x="47625" y="271398"/>
                  </a:lnTo>
                  <a:lnTo>
                    <a:pt x="4952" y="313435"/>
                  </a:lnTo>
                  <a:lnTo>
                    <a:pt x="29463" y="366394"/>
                  </a:lnTo>
                  <a:lnTo>
                    <a:pt x="88391" y="360679"/>
                  </a:lnTo>
                  <a:lnTo>
                    <a:pt x="388108" y="360679"/>
                  </a:lnTo>
                  <a:lnTo>
                    <a:pt x="388747" y="359917"/>
                  </a:lnTo>
                  <a:lnTo>
                    <a:pt x="397382" y="348360"/>
                  </a:lnTo>
                  <a:lnTo>
                    <a:pt x="455000" y="348360"/>
                  </a:lnTo>
                  <a:lnTo>
                    <a:pt x="460062" y="335387"/>
                  </a:lnTo>
                  <a:lnTo>
                    <a:pt x="241325" y="335387"/>
                  </a:lnTo>
                  <a:lnTo>
                    <a:pt x="204739" y="329469"/>
                  </a:lnTo>
                  <a:lnTo>
                    <a:pt x="173035" y="310264"/>
                  </a:lnTo>
                  <a:lnTo>
                    <a:pt x="150367" y="279272"/>
                  </a:lnTo>
                  <a:lnTo>
                    <a:pt x="141495" y="241960"/>
                  </a:lnTo>
                  <a:lnTo>
                    <a:pt x="147399" y="205374"/>
                  </a:lnTo>
                  <a:lnTo>
                    <a:pt x="166566" y="173670"/>
                  </a:lnTo>
                  <a:lnTo>
                    <a:pt x="197484" y="151002"/>
                  </a:lnTo>
                  <a:lnTo>
                    <a:pt x="234852" y="142130"/>
                  </a:lnTo>
                  <a:lnTo>
                    <a:pt x="460584" y="142130"/>
                  </a:lnTo>
                  <a:lnTo>
                    <a:pt x="448268" y="115315"/>
                  </a:lnTo>
                  <a:lnTo>
                    <a:pt x="386841" y="115315"/>
                  </a:lnTo>
                  <a:lnTo>
                    <a:pt x="379983" y="107314"/>
                  </a:lnTo>
                  <a:lnTo>
                    <a:pt x="373768" y="100909"/>
                  </a:lnTo>
                  <a:lnTo>
                    <a:pt x="367315" y="94837"/>
                  </a:lnTo>
                  <a:lnTo>
                    <a:pt x="360624" y="89098"/>
                  </a:lnTo>
                  <a:lnTo>
                    <a:pt x="353695" y="83692"/>
                  </a:lnTo>
                  <a:lnTo>
                    <a:pt x="347979" y="79882"/>
                  </a:lnTo>
                  <a:lnTo>
                    <a:pt x="348449" y="48513"/>
                  </a:lnTo>
                  <a:lnTo>
                    <a:pt x="203707" y="48513"/>
                  </a:lnTo>
                  <a:lnTo>
                    <a:pt x="161671" y="5841"/>
                  </a:lnTo>
                  <a:close/>
                </a:path>
                <a:path w="475615" h="476250">
                  <a:moveTo>
                    <a:pt x="455000" y="348360"/>
                  </a:moveTo>
                  <a:lnTo>
                    <a:pt x="397382" y="348360"/>
                  </a:lnTo>
                  <a:lnTo>
                    <a:pt x="454405" y="349884"/>
                  </a:lnTo>
                  <a:lnTo>
                    <a:pt x="455000" y="348360"/>
                  </a:lnTo>
                  <a:close/>
                </a:path>
                <a:path w="475615" h="476250">
                  <a:moveTo>
                    <a:pt x="460584" y="142130"/>
                  </a:moveTo>
                  <a:lnTo>
                    <a:pt x="234852" y="142130"/>
                  </a:lnTo>
                  <a:lnTo>
                    <a:pt x="271446" y="148034"/>
                  </a:lnTo>
                  <a:lnTo>
                    <a:pt x="303158" y="167201"/>
                  </a:lnTo>
                  <a:lnTo>
                    <a:pt x="325881" y="198119"/>
                  </a:lnTo>
                  <a:lnTo>
                    <a:pt x="334752" y="235487"/>
                  </a:lnTo>
                  <a:lnTo>
                    <a:pt x="328834" y="272081"/>
                  </a:lnTo>
                  <a:lnTo>
                    <a:pt x="309629" y="303793"/>
                  </a:lnTo>
                  <a:lnTo>
                    <a:pt x="278637" y="326516"/>
                  </a:lnTo>
                  <a:lnTo>
                    <a:pt x="241325" y="335387"/>
                  </a:lnTo>
                  <a:lnTo>
                    <a:pt x="460062" y="335387"/>
                  </a:lnTo>
                  <a:lnTo>
                    <a:pt x="475614" y="295528"/>
                  </a:lnTo>
                  <a:lnTo>
                    <a:pt x="430402" y="256666"/>
                  </a:lnTo>
                  <a:lnTo>
                    <a:pt x="431164" y="248665"/>
                  </a:lnTo>
                  <a:lnTo>
                    <a:pt x="431386" y="241960"/>
                  </a:lnTo>
                  <a:lnTo>
                    <a:pt x="431339" y="231505"/>
                  </a:lnTo>
                  <a:lnTo>
                    <a:pt x="430825" y="222894"/>
                  </a:lnTo>
                  <a:lnTo>
                    <a:pt x="429895" y="214248"/>
                  </a:lnTo>
                  <a:lnTo>
                    <a:pt x="428243" y="203834"/>
                  </a:lnTo>
                  <a:lnTo>
                    <a:pt x="470026" y="162687"/>
                  </a:lnTo>
                  <a:lnTo>
                    <a:pt x="460584" y="142130"/>
                  </a:lnTo>
                  <a:close/>
                </a:path>
                <a:path w="475615" h="476250">
                  <a:moveTo>
                    <a:pt x="445642" y="109600"/>
                  </a:moveTo>
                  <a:lnTo>
                    <a:pt x="386841" y="115315"/>
                  </a:lnTo>
                  <a:lnTo>
                    <a:pt x="448268" y="115315"/>
                  </a:lnTo>
                  <a:lnTo>
                    <a:pt x="445642" y="109600"/>
                  </a:lnTo>
                  <a:close/>
                </a:path>
                <a:path w="475615" h="476250">
                  <a:moveTo>
                    <a:pt x="241659" y="45414"/>
                  </a:moveTo>
                  <a:lnTo>
                    <a:pt x="232838" y="45465"/>
                  </a:lnTo>
                  <a:lnTo>
                    <a:pt x="223994" y="45898"/>
                  </a:lnTo>
                  <a:lnTo>
                    <a:pt x="215137" y="46735"/>
                  </a:lnTo>
                  <a:lnTo>
                    <a:pt x="203707" y="48513"/>
                  </a:lnTo>
                  <a:lnTo>
                    <a:pt x="348449" y="48513"/>
                  </a:lnTo>
                  <a:lnTo>
                    <a:pt x="348481" y="46354"/>
                  </a:lnTo>
                  <a:lnTo>
                    <a:pt x="255524" y="46354"/>
                  </a:lnTo>
                  <a:lnTo>
                    <a:pt x="250443" y="45719"/>
                  </a:lnTo>
                  <a:lnTo>
                    <a:pt x="241659" y="45414"/>
                  </a:lnTo>
                  <a:close/>
                </a:path>
                <a:path w="475615" h="476250">
                  <a:moveTo>
                    <a:pt x="294131" y="0"/>
                  </a:moveTo>
                  <a:lnTo>
                    <a:pt x="255524" y="46354"/>
                  </a:lnTo>
                  <a:lnTo>
                    <a:pt x="348481" y="46354"/>
                  </a:lnTo>
                  <a:lnTo>
                    <a:pt x="348868" y="20446"/>
                  </a:lnTo>
                  <a:lnTo>
                    <a:pt x="294131" y="0"/>
                  </a:lnTo>
                  <a:close/>
                </a:path>
              </a:pathLst>
            </a:custGeom>
            <a:solidFill>
              <a:srgbClr val="FFFFFF"/>
            </a:solidFill>
          </p:spPr>
          <p:txBody>
            <a:bodyPr wrap="square" lIns="0" tIns="0" rIns="0" bIns="0" rtlCol="0"/>
            <a:lstStyle/>
            <a:p>
              <a:endParaRPr/>
            </a:p>
          </p:txBody>
        </p:sp>
        <p:sp>
          <p:nvSpPr>
            <p:cNvPr id="22" name="object 22"/>
            <p:cNvSpPr/>
            <p:nvPr/>
          </p:nvSpPr>
          <p:spPr>
            <a:xfrm>
              <a:off x="7330313" y="1820163"/>
              <a:ext cx="493648" cy="33439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7671054" y="1550796"/>
              <a:ext cx="240029" cy="239649"/>
            </a:xfrm>
            <a:prstGeom prst="rect">
              <a:avLst/>
            </a:prstGeom>
            <a:blipFill>
              <a:blip r:embed="rId7" cstate="print"/>
              <a:stretch>
                <a:fillRect/>
              </a:stretch>
            </a:blipFill>
          </p:spPr>
          <p:txBody>
            <a:bodyPr wrap="square" lIns="0" tIns="0" rIns="0" bIns="0" rtlCol="0"/>
            <a:lstStyle/>
            <a:p>
              <a:endParaRPr/>
            </a:p>
          </p:txBody>
        </p:sp>
      </p:grpSp>
      <p:grpSp>
        <p:nvGrpSpPr>
          <p:cNvPr id="24" name="object 24"/>
          <p:cNvGrpSpPr/>
          <p:nvPr/>
        </p:nvGrpSpPr>
        <p:grpSpPr>
          <a:xfrm>
            <a:off x="675131" y="3896867"/>
            <a:ext cx="4998212" cy="2493645"/>
            <a:chOff x="675131" y="3896867"/>
            <a:chExt cx="4998212" cy="2493645"/>
          </a:xfrm>
        </p:grpSpPr>
        <p:sp>
          <p:nvSpPr>
            <p:cNvPr id="25" name="object 25"/>
            <p:cNvSpPr/>
            <p:nvPr/>
          </p:nvSpPr>
          <p:spPr>
            <a:xfrm>
              <a:off x="1411223" y="4475987"/>
              <a:ext cx="4262120" cy="1914525"/>
            </a:xfrm>
            <a:custGeom>
              <a:avLst/>
              <a:gdLst/>
              <a:ahLst/>
              <a:cxnLst/>
              <a:rect l="l" t="t" r="r" b="b"/>
              <a:pathLst>
                <a:path w="3904615" h="1914525">
                  <a:moveTo>
                    <a:pt x="0" y="319024"/>
                  </a:moveTo>
                  <a:lnTo>
                    <a:pt x="3460" y="271890"/>
                  </a:lnTo>
                  <a:lnTo>
                    <a:pt x="13510" y="226901"/>
                  </a:lnTo>
                  <a:lnTo>
                    <a:pt x="29657" y="184550"/>
                  </a:lnTo>
                  <a:lnTo>
                    <a:pt x="51407" y="145331"/>
                  </a:lnTo>
                  <a:lnTo>
                    <a:pt x="78265" y="109738"/>
                  </a:lnTo>
                  <a:lnTo>
                    <a:pt x="109738" y="78265"/>
                  </a:lnTo>
                  <a:lnTo>
                    <a:pt x="145331" y="51407"/>
                  </a:lnTo>
                  <a:lnTo>
                    <a:pt x="184550" y="29657"/>
                  </a:lnTo>
                  <a:lnTo>
                    <a:pt x="226901" y="13510"/>
                  </a:lnTo>
                  <a:lnTo>
                    <a:pt x="271890" y="3460"/>
                  </a:lnTo>
                  <a:lnTo>
                    <a:pt x="319024" y="0"/>
                  </a:lnTo>
                  <a:lnTo>
                    <a:pt x="3585464" y="0"/>
                  </a:lnTo>
                  <a:lnTo>
                    <a:pt x="3632597" y="3460"/>
                  </a:lnTo>
                  <a:lnTo>
                    <a:pt x="3677586" y="13510"/>
                  </a:lnTo>
                  <a:lnTo>
                    <a:pt x="3719937" y="29657"/>
                  </a:lnTo>
                  <a:lnTo>
                    <a:pt x="3759156" y="51407"/>
                  </a:lnTo>
                  <a:lnTo>
                    <a:pt x="3794749" y="78265"/>
                  </a:lnTo>
                  <a:lnTo>
                    <a:pt x="3826222" y="109738"/>
                  </a:lnTo>
                  <a:lnTo>
                    <a:pt x="3853080" y="145331"/>
                  </a:lnTo>
                  <a:lnTo>
                    <a:pt x="3874830" y="184550"/>
                  </a:lnTo>
                  <a:lnTo>
                    <a:pt x="3890977" y="226901"/>
                  </a:lnTo>
                  <a:lnTo>
                    <a:pt x="3901027" y="271890"/>
                  </a:lnTo>
                  <a:lnTo>
                    <a:pt x="3904488" y="319024"/>
                  </a:lnTo>
                  <a:lnTo>
                    <a:pt x="3904488" y="1595120"/>
                  </a:lnTo>
                  <a:lnTo>
                    <a:pt x="3901027" y="1642261"/>
                  </a:lnTo>
                  <a:lnTo>
                    <a:pt x="3890977" y="1687256"/>
                  </a:lnTo>
                  <a:lnTo>
                    <a:pt x="3874830" y="1729610"/>
                  </a:lnTo>
                  <a:lnTo>
                    <a:pt x="3853080" y="1768829"/>
                  </a:lnTo>
                  <a:lnTo>
                    <a:pt x="3826222" y="1804421"/>
                  </a:lnTo>
                  <a:lnTo>
                    <a:pt x="3794749" y="1835891"/>
                  </a:lnTo>
                  <a:lnTo>
                    <a:pt x="3759156" y="1862746"/>
                  </a:lnTo>
                  <a:lnTo>
                    <a:pt x="3719937" y="1884492"/>
                  </a:lnTo>
                  <a:lnTo>
                    <a:pt x="3677586" y="1900636"/>
                  </a:lnTo>
                  <a:lnTo>
                    <a:pt x="3632597" y="1910684"/>
                  </a:lnTo>
                  <a:lnTo>
                    <a:pt x="3585464" y="1914144"/>
                  </a:lnTo>
                  <a:lnTo>
                    <a:pt x="319024" y="1914144"/>
                  </a:lnTo>
                  <a:lnTo>
                    <a:pt x="271890" y="1910684"/>
                  </a:lnTo>
                  <a:lnTo>
                    <a:pt x="226901" y="1900636"/>
                  </a:lnTo>
                  <a:lnTo>
                    <a:pt x="184550" y="1884492"/>
                  </a:lnTo>
                  <a:lnTo>
                    <a:pt x="145331" y="1862746"/>
                  </a:lnTo>
                  <a:lnTo>
                    <a:pt x="109738" y="1835891"/>
                  </a:lnTo>
                  <a:lnTo>
                    <a:pt x="78265" y="1804421"/>
                  </a:lnTo>
                  <a:lnTo>
                    <a:pt x="51407" y="1768829"/>
                  </a:lnTo>
                  <a:lnTo>
                    <a:pt x="29657" y="1729610"/>
                  </a:lnTo>
                  <a:lnTo>
                    <a:pt x="13510" y="1687256"/>
                  </a:lnTo>
                  <a:lnTo>
                    <a:pt x="3460" y="1642261"/>
                  </a:lnTo>
                  <a:lnTo>
                    <a:pt x="0" y="1595120"/>
                  </a:lnTo>
                  <a:lnTo>
                    <a:pt x="0" y="319024"/>
                  </a:lnTo>
                  <a:close/>
                </a:path>
              </a:pathLst>
            </a:custGeom>
            <a:ln w="6096">
              <a:solidFill>
                <a:srgbClr val="006244"/>
              </a:solidFill>
              <a:prstDash val="sysDot"/>
            </a:ln>
          </p:spPr>
          <p:txBody>
            <a:bodyPr wrap="square" lIns="0" tIns="0" rIns="0" bIns="0" rtlCol="0"/>
            <a:lstStyle/>
            <a:p>
              <a:endParaRPr/>
            </a:p>
          </p:txBody>
        </p:sp>
        <p:sp>
          <p:nvSpPr>
            <p:cNvPr id="26" name="object 26"/>
            <p:cNvSpPr/>
            <p:nvPr/>
          </p:nvSpPr>
          <p:spPr>
            <a:xfrm>
              <a:off x="675131" y="3896867"/>
              <a:ext cx="1469136" cy="1469136"/>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740663" y="3962399"/>
              <a:ext cx="1343025" cy="1343025"/>
            </a:xfrm>
            <a:custGeom>
              <a:avLst/>
              <a:gdLst/>
              <a:ahLst/>
              <a:cxnLst/>
              <a:rect l="l" t="t" r="r" b="b"/>
              <a:pathLst>
                <a:path w="1343025" h="1343025">
                  <a:moveTo>
                    <a:pt x="671322" y="0"/>
                  </a:moveTo>
                  <a:lnTo>
                    <a:pt x="623378" y="1685"/>
                  </a:lnTo>
                  <a:lnTo>
                    <a:pt x="576345" y="6667"/>
                  </a:lnTo>
                  <a:lnTo>
                    <a:pt x="530334" y="14831"/>
                  </a:lnTo>
                  <a:lnTo>
                    <a:pt x="485461" y="26063"/>
                  </a:lnTo>
                  <a:lnTo>
                    <a:pt x="441839" y="40251"/>
                  </a:lnTo>
                  <a:lnTo>
                    <a:pt x="399581" y="57279"/>
                  </a:lnTo>
                  <a:lnTo>
                    <a:pt x="358801" y="77035"/>
                  </a:lnTo>
                  <a:lnTo>
                    <a:pt x="319612" y="99405"/>
                  </a:lnTo>
                  <a:lnTo>
                    <a:pt x="282128" y="124275"/>
                  </a:lnTo>
                  <a:lnTo>
                    <a:pt x="246463" y="151532"/>
                  </a:lnTo>
                  <a:lnTo>
                    <a:pt x="212730" y="181062"/>
                  </a:lnTo>
                  <a:lnTo>
                    <a:pt x="181043" y="212750"/>
                  </a:lnTo>
                  <a:lnTo>
                    <a:pt x="151516" y="246484"/>
                  </a:lnTo>
                  <a:lnTo>
                    <a:pt x="124261" y="282150"/>
                  </a:lnTo>
                  <a:lnTo>
                    <a:pt x="99393" y="319635"/>
                  </a:lnTo>
                  <a:lnTo>
                    <a:pt x="77026" y="358823"/>
                  </a:lnTo>
                  <a:lnTo>
                    <a:pt x="57272" y="399603"/>
                  </a:lnTo>
                  <a:lnTo>
                    <a:pt x="40245" y="441859"/>
                  </a:lnTo>
                  <a:lnTo>
                    <a:pt x="26060" y="485480"/>
                  </a:lnTo>
                  <a:lnTo>
                    <a:pt x="14829" y="530349"/>
                  </a:lnTo>
                  <a:lnTo>
                    <a:pt x="6666" y="576356"/>
                  </a:lnTo>
                  <a:lnTo>
                    <a:pt x="1685" y="623384"/>
                  </a:lnTo>
                  <a:lnTo>
                    <a:pt x="0" y="671322"/>
                  </a:lnTo>
                  <a:lnTo>
                    <a:pt x="1685" y="719259"/>
                  </a:lnTo>
                  <a:lnTo>
                    <a:pt x="6666" y="766287"/>
                  </a:lnTo>
                  <a:lnTo>
                    <a:pt x="14829" y="812294"/>
                  </a:lnTo>
                  <a:lnTo>
                    <a:pt x="26060" y="857163"/>
                  </a:lnTo>
                  <a:lnTo>
                    <a:pt x="40245" y="900784"/>
                  </a:lnTo>
                  <a:lnTo>
                    <a:pt x="57272" y="943040"/>
                  </a:lnTo>
                  <a:lnTo>
                    <a:pt x="77026" y="983820"/>
                  </a:lnTo>
                  <a:lnTo>
                    <a:pt x="99393" y="1023008"/>
                  </a:lnTo>
                  <a:lnTo>
                    <a:pt x="124261" y="1060493"/>
                  </a:lnTo>
                  <a:lnTo>
                    <a:pt x="151516" y="1096159"/>
                  </a:lnTo>
                  <a:lnTo>
                    <a:pt x="181043" y="1129893"/>
                  </a:lnTo>
                  <a:lnTo>
                    <a:pt x="212730" y="1161581"/>
                  </a:lnTo>
                  <a:lnTo>
                    <a:pt x="246463" y="1191111"/>
                  </a:lnTo>
                  <a:lnTo>
                    <a:pt x="282128" y="1218368"/>
                  </a:lnTo>
                  <a:lnTo>
                    <a:pt x="319612" y="1243238"/>
                  </a:lnTo>
                  <a:lnTo>
                    <a:pt x="358801" y="1265608"/>
                  </a:lnTo>
                  <a:lnTo>
                    <a:pt x="399581" y="1285364"/>
                  </a:lnTo>
                  <a:lnTo>
                    <a:pt x="441839" y="1302392"/>
                  </a:lnTo>
                  <a:lnTo>
                    <a:pt x="485461" y="1316580"/>
                  </a:lnTo>
                  <a:lnTo>
                    <a:pt x="530334" y="1327812"/>
                  </a:lnTo>
                  <a:lnTo>
                    <a:pt x="576345" y="1335976"/>
                  </a:lnTo>
                  <a:lnTo>
                    <a:pt x="623378" y="1340958"/>
                  </a:lnTo>
                  <a:lnTo>
                    <a:pt x="671322" y="1342644"/>
                  </a:lnTo>
                  <a:lnTo>
                    <a:pt x="719259" y="1340958"/>
                  </a:lnTo>
                  <a:lnTo>
                    <a:pt x="766287" y="1335976"/>
                  </a:lnTo>
                  <a:lnTo>
                    <a:pt x="812294" y="1327812"/>
                  </a:lnTo>
                  <a:lnTo>
                    <a:pt x="857163" y="1316580"/>
                  </a:lnTo>
                  <a:lnTo>
                    <a:pt x="900784" y="1302392"/>
                  </a:lnTo>
                  <a:lnTo>
                    <a:pt x="943040" y="1285364"/>
                  </a:lnTo>
                  <a:lnTo>
                    <a:pt x="983820" y="1265608"/>
                  </a:lnTo>
                  <a:lnTo>
                    <a:pt x="1023008" y="1243238"/>
                  </a:lnTo>
                  <a:lnTo>
                    <a:pt x="1060493" y="1218368"/>
                  </a:lnTo>
                  <a:lnTo>
                    <a:pt x="1096159" y="1191111"/>
                  </a:lnTo>
                  <a:lnTo>
                    <a:pt x="1129893" y="1161581"/>
                  </a:lnTo>
                  <a:lnTo>
                    <a:pt x="1161581" y="1129893"/>
                  </a:lnTo>
                  <a:lnTo>
                    <a:pt x="1191111" y="1096159"/>
                  </a:lnTo>
                  <a:lnTo>
                    <a:pt x="1218368" y="1060493"/>
                  </a:lnTo>
                  <a:lnTo>
                    <a:pt x="1243238" y="1023008"/>
                  </a:lnTo>
                  <a:lnTo>
                    <a:pt x="1265608" y="983820"/>
                  </a:lnTo>
                  <a:lnTo>
                    <a:pt x="1285364" y="943040"/>
                  </a:lnTo>
                  <a:lnTo>
                    <a:pt x="1302392" y="900784"/>
                  </a:lnTo>
                  <a:lnTo>
                    <a:pt x="1316580" y="857163"/>
                  </a:lnTo>
                  <a:lnTo>
                    <a:pt x="1327812" y="812294"/>
                  </a:lnTo>
                  <a:lnTo>
                    <a:pt x="1335976" y="766287"/>
                  </a:lnTo>
                  <a:lnTo>
                    <a:pt x="1340958" y="719259"/>
                  </a:lnTo>
                  <a:lnTo>
                    <a:pt x="1342644" y="671322"/>
                  </a:lnTo>
                  <a:lnTo>
                    <a:pt x="1340958" y="623384"/>
                  </a:lnTo>
                  <a:lnTo>
                    <a:pt x="1335976" y="576356"/>
                  </a:lnTo>
                  <a:lnTo>
                    <a:pt x="1327812" y="530349"/>
                  </a:lnTo>
                  <a:lnTo>
                    <a:pt x="1316580" y="485480"/>
                  </a:lnTo>
                  <a:lnTo>
                    <a:pt x="1302392" y="441859"/>
                  </a:lnTo>
                  <a:lnTo>
                    <a:pt x="1285364" y="399603"/>
                  </a:lnTo>
                  <a:lnTo>
                    <a:pt x="1265608" y="358823"/>
                  </a:lnTo>
                  <a:lnTo>
                    <a:pt x="1243238" y="319635"/>
                  </a:lnTo>
                  <a:lnTo>
                    <a:pt x="1218368" y="282150"/>
                  </a:lnTo>
                  <a:lnTo>
                    <a:pt x="1191111" y="246484"/>
                  </a:lnTo>
                  <a:lnTo>
                    <a:pt x="1161581" y="212750"/>
                  </a:lnTo>
                  <a:lnTo>
                    <a:pt x="1129893" y="181062"/>
                  </a:lnTo>
                  <a:lnTo>
                    <a:pt x="1096159" y="151532"/>
                  </a:lnTo>
                  <a:lnTo>
                    <a:pt x="1060493" y="124275"/>
                  </a:lnTo>
                  <a:lnTo>
                    <a:pt x="1023008" y="99405"/>
                  </a:lnTo>
                  <a:lnTo>
                    <a:pt x="983820" y="77035"/>
                  </a:lnTo>
                  <a:lnTo>
                    <a:pt x="943040" y="57279"/>
                  </a:lnTo>
                  <a:lnTo>
                    <a:pt x="900784" y="40251"/>
                  </a:lnTo>
                  <a:lnTo>
                    <a:pt x="857163" y="26063"/>
                  </a:lnTo>
                  <a:lnTo>
                    <a:pt x="812294" y="14831"/>
                  </a:lnTo>
                  <a:lnTo>
                    <a:pt x="766287" y="6667"/>
                  </a:lnTo>
                  <a:lnTo>
                    <a:pt x="719259" y="1685"/>
                  </a:lnTo>
                  <a:lnTo>
                    <a:pt x="671322" y="0"/>
                  </a:lnTo>
                  <a:close/>
                </a:path>
              </a:pathLst>
            </a:custGeom>
            <a:solidFill>
              <a:srgbClr val="FFFFFF"/>
            </a:solidFill>
          </p:spPr>
          <p:txBody>
            <a:bodyPr wrap="square" lIns="0" tIns="0" rIns="0" bIns="0" rtlCol="0"/>
            <a:lstStyle/>
            <a:p>
              <a:endParaRPr/>
            </a:p>
          </p:txBody>
        </p:sp>
        <p:sp>
          <p:nvSpPr>
            <p:cNvPr id="28" name="object 28"/>
            <p:cNvSpPr/>
            <p:nvPr/>
          </p:nvSpPr>
          <p:spPr>
            <a:xfrm>
              <a:off x="815339" y="4037075"/>
              <a:ext cx="1191895" cy="1193800"/>
            </a:xfrm>
            <a:custGeom>
              <a:avLst/>
              <a:gdLst/>
              <a:ahLst/>
              <a:cxnLst/>
              <a:rect l="l" t="t" r="r" b="b"/>
              <a:pathLst>
                <a:path w="1191895" h="1193800">
                  <a:moveTo>
                    <a:pt x="595884" y="0"/>
                  </a:moveTo>
                  <a:lnTo>
                    <a:pt x="547012" y="1977"/>
                  </a:lnTo>
                  <a:lnTo>
                    <a:pt x="499229" y="7807"/>
                  </a:lnTo>
                  <a:lnTo>
                    <a:pt x="452687" y="17337"/>
                  </a:lnTo>
                  <a:lnTo>
                    <a:pt x="407539" y="30412"/>
                  </a:lnTo>
                  <a:lnTo>
                    <a:pt x="363940" y="46880"/>
                  </a:lnTo>
                  <a:lnTo>
                    <a:pt x="322042" y="66587"/>
                  </a:lnTo>
                  <a:lnTo>
                    <a:pt x="281998" y="89380"/>
                  </a:lnTo>
                  <a:lnTo>
                    <a:pt x="243963" y="115104"/>
                  </a:lnTo>
                  <a:lnTo>
                    <a:pt x="208090" y="143607"/>
                  </a:lnTo>
                  <a:lnTo>
                    <a:pt x="174531" y="174736"/>
                  </a:lnTo>
                  <a:lnTo>
                    <a:pt x="143440" y="208336"/>
                  </a:lnTo>
                  <a:lnTo>
                    <a:pt x="114971" y="244254"/>
                  </a:lnTo>
                  <a:lnTo>
                    <a:pt x="89277" y="282337"/>
                  </a:lnTo>
                  <a:lnTo>
                    <a:pt x="66511" y="322432"/>
                  </a:lnTo>
                  <a:lnTo>
                    <a:pt x="46827" y="364384"/>
                  </a:lnTo>
                  <a:lnTo>
                    <a:pt x="30378" y="408041"/>
                  </a:lnTo>
                  <a:lnTo>
                    <a:pt x="17318" y="453249"/>
                  </a:lnTo>
                  <a:lnTo>
                    <a:pt x="7799" y="499855"/>
                  </a:lnTo>
                  <a:lnTo>
                    <a:pt x="1975" y="547705"/>
                  </a:lnTo>
                  <a:lnTo>
                    <a:pt x="0" y="596646"/>
                  </a:lnTo>
                  <a:lnTo>
                    <a:pt x="1975" y="645586"/>
                  </a:lnTo>
                  <a:lnTo>
                    <a:pt x="7799" y="693436"/>
                  </a:lnTo>
                  <a:lnTo>
                    <a:pt x="17318" y="740042"/>
                  </a:lnTo>
                  <a:lnTo>
                    <a:pt x="30378" y="785250"/>
                  </a:lnTo>
                  <a:lnTo>
                    <a:pt x="46827" y="828907"/>
                  </a:lnTo>
                  <a:lnTo>
                    <a:pt x="66511" y="870859"/>
                  </a:lnTo>
                  <a:lnTo>
                    <a:pt x="89277" y="910954"/>
                  </a:lnTo>
                  <a:lnTo>
                    <a:pt x="114971" y="949037"/>
                  </a:lnTo>
                  <a:lnTo>
                    <a:pt x="143440" y="984955"/>
                  </a:lnTo>
                  <a:lnTo>
                    <a:pt x="174531" y="1018555"/>
                  </a:lnTo>
                  <a:lnTo>
                    <a:pt x="208090" y="1049684"/>
                  </a:lnTo>
                  <a:lnTo>
                    <a:pt x="243963" y="1078187"/>
                  </a:lnTo>
                  <a:lnTo>
                    <a:pt x="281998" y="1103911"/>
                  </a:lnTo>
                  <a:lnTo>
                    <a:pt x="322042" y="1126704"/>
                  </a:lnTo>
                  <a:lnTo>
                    <a:pt x="363940" y="1146411"/>
                  </a:lnTo>
                  <a:lnTo>
                    <a:pt x="407539" y="1162879"/>
                  </a:lnTo>
                  <a:lnTo>
                    <a:pt x="452687" y="1175954"/>
                  </a:lnTo>
                  <a:lnTo>
                    <a:pt x="499229" y="1185484"/>
                  </a:lnTo>
                  <a:lnTo>
                    <a:pt x="547012" y="1191314"/>
                  </a:lnTo>
                  <a:lnTo>
                    <a:pt x="595884" y="1193292"/>
                  </a:lnTo>
                  <a:lnTo>
                    <a:pt x="644750" y="1191314"/>
                  </a:lnTo>
                  <a:lnTo>
                    <a:pt x="692529" y="1185484"/>
                  </a:lnTo>
                  <a:lnTo>
                    <a:pt x="739068" y="1175954"/>
                  </a:lnTo>
                  <a:lnTo>
                    <a:pt x="784213" y="1162879"/>
                  </a:lnTo>
                  <a:lnTo>
                    <a:pt x="827811" y="1146411"/>
                  </a:lnTo>
                  <a:lnTo>
                    <a:pt x="869709" y="1126704"/>
                  </a:lnTo>
                  <a:lnTo>
                    <a:pt x="909752" y="1103911"/>
                  </a:lnTo>
                  <a:lnTo>
                    <a:pt x="947787" y="1078187"/>
                  </a:lnTo>
                  <a:lnTo>
                    <a:pt x="983662" y="1049684"/>
                  </a:lnTo>
                  <a:lnTo>
                    <a:pt x="1017222" y="1018555"/>
                  </a:lnTo>
                  <a:lnTo>
                    <a:pt x="1048314" y="984955"/>
                  </a:lnTo>
                  <a:lnTo>
                    <a:pt x="1076785" y="949037"/>
                  </a:lnTo>
                  <a:lnTo>
                    <a:pt x="1102481" y="910954"/>
                  </a:lnTo>
                  <a:lnTo>
                    <a:pt x="1125248" y="870859"/>
                  </a:lnTo>
                  <a:lnTo>
                    <a:pt x="1144934" y="828907"/>
                  </a:lnTo>
                  <a:lnTo>
                    <a:pt x="1161385" y="785250"/>
                  </a:lnTo>
                  <a:lnTo>
                    <a:pt x="1174447" y="740042"/>
                  </a:lnTo>
                  <a:lnTo>
                    <a:pt x="1183967" y="693436"/>
                  </a:lnTo>
                  <a:lnTo>
                    <a:pt x="1189792" y="645586"/>
                  </a:lnTo>
                  <a:lnTo>
                    <a:pt x="1191767" y="596646"/>
                  </a:lnTo>
                  <a:lnTo>
                    <a:pt x="1189792" y="547705"/>
                  </a:lnTo>
                  <a:lnTo>
                    <a:pt x="1183967" y="499855"/>
                  </a:lnTo>
                  <a:lnTo>
                    <a:pt x="1174447" y="453249"/>
                  </a:lnTo>
                  <a:lnTo>
                    <a:pt x="1161385" y="408041"/>
                  </a:lnTo>
                  <a:lnTo>
                    <a:pt x="1144934" y="364384"/>
                  </a:lnTo>
                  <a:lnTo>
                    <a:pt x="1125248" y="322432"/>
                  </a:lnTo>
                  <a:lnTo>
                    <a:pt x="1102481" y="282337"/>
                  </a:lnTo>
                  <a:lnTo>
                    <a:pt x="1076785" y="244254"/>
                  </a:lnTo>
                  <a:lnTo>
                    <a:pt x="1048314" y="208336"/>
                  </a:lnTo>
                  <a:lnTo>
                    <a:pt x="1017222" y="174736"/>
                  </a:lnTo>
                  <a:lnTo>
                    <a:pt x="983662" y="143607"/>
                  </a:lnTo>
                  <a:lnTo>
                    <a:pt x="947787" y="115104"/>
                  </a:lnTo>
                  <a:lnTo>
                    <a:pt x="909752" y="89380"/>
                  </a:lnTo>
                  <a:lnTo>
                    <a:pt x="869709" y="66587"/>
                  </a:lnTo>
                  <a:lnTo>
                    <a:pt x="827811" y="46880"/>
                  </a:lnTo>
                  <a:lnTo>
                    <a:pt x="784213" y="30412"/>
                  </a:lnTo>
                  <a:lnTo>
                    <a:pt x="739068" y="17337"/>
                  </a:lnTo>
                  <a:lnTo>
                    <a:pt x="692529" y="7807"/>
                  </a:lnTo>
                  <a:lnTo>
                    <a:pt x="644750" y="1977"/>
                  </a:lnTo>
                  <a:lnTo>
                    <a:pt x="595884" y="0"/>
                  </a:lnTo>
                  <a:close/>
                </a:path>
              </a:pathLst>
            </a:custGeom>
            <a:solidFill>
              <a:srgbClr val="006244"/>
            </a:solidFill>
          </p:spPr>
          <p:txBody>
            <a:bodyPr wrap="square" lIns="0" tIns="0" rIns="0" bIns="0" rtlCol="0"/>
            <a:lstStyle/>
            <a:p>
              <a:endParaRPr/>
            </a:p>
          </p:txBody>
        </p:sp>
        <p:sp>
          <p:nvSpPr>
            <p:cNvPr id="29" name="object 29"/>
            <p:cNvSpPr/>
            <p:nvPr/>
          </p:nvSpPr>
          <p:spPr>
            <a:xfrm>
              <a:off x="1036320" y="4637531"/>
              <a:ext cx="341630" cy="287020"/>
            </a:xfrm>
            <a:custGeom>
              <a:avLst/>
              <a:gdLst/>
              <a:ahLst/>
              <a:cxnLst/>
              <a:rect l="l" t="t" r="r" b="b"/>
              <a:pathLst>
                <a:path w="341630" h="287020">
                  <a:moveTo>
                    <a:pt x="266954" y="226568"/>
                  </a:moveTo>
                  <a:lnTo>
                    <a:pt x="255232" y="228929"/>
                  </a:lnTo>
                  <a:lnTo>
                    <a:pt x="245665" y="235362"/>
                  </a:lnTo>
                  <a:lnTo>
                    <a:pt x="239218" y="244891"/>
                  </a:lnTo>
                  <a:lnTo>
                    <a:pt x="236855" y="256540"/>
                  </a:lnTo>
                  <a:lnTo>
                    <a:pt x="239218" y="268188"/>
                  </a:lnTo>
                  <a:lnTo>
                    <a:pt x="245665" y="277717"/>
                  </a:lnTo>
                  <a:lnTo>
                    <a:pt x="255232" y="284150"/>
                  </a:lnTo>
                  <a:lnTo>
                    <a:pt x="266954" y="286512"/>
                  </a:lnTo>
                  <a:lnTo>
                    <a:pt x="278655" y="284150"/>
                  </a:lnTo>
                  <a:lnTo>
                    <a:pt x="288178" y="277717"/>
                  </a:lnTo>
                  <a:lnTo>
                    <a:pt x="294582" y="268188"/>
                  </a:lnTo>
                  <a:lnTo>
                    <a:pt x="296926" y="256540"/>
                  </a:lnTo>
                  <a:lnTo>
                    <a:pt x="294582" y="244891"/>
                  </a:lnTo>
                  <a:lnTo>
                    <a:pt x="288178" y="235362"/>
                  </a:lnTo>
                  <a:lnTo>
                    <a:pt x="278655" y="228929"/>
                  </a:lnTo>
                  <a:lnTo>
                    <a:pt x="266954" y="226568"/>
                  </a:lnTo>
                  <a:close/>
                </a:path>
                <a:path w="341630" h="287020">
                  <a:moveTo>
                    <a:pt x="123596" y="226568"/>
                  </a:moveTo>
                  <a:lnTo>
                    <a:pt x="111904" y="228929"/>
                  </a:lnTo>
                  <a:lnTo>
                    <a:pt x="102352" y="235362"/>
                  </a:lnTo>
                  <a:lnTo>
                    <a:pt x="95910" y="244891"/>
                  </a:lnTo>
                  <a:lnTo>
                    <a:pt x="93548" y="256540"/>
                  </a:lnTo>
                  <a:lnTo>
                    <a:pt x="95910" y="268188"/>
                  </a:lnTo>
                  <a:lnTo>
                    <a:pt x="102352" y="277717"/>
                  </a:lnTo>
                  <a:lnTo>
                    <a:pt x="111904" y="284150"/>
                  </a:lnTo>
                  <a:lnTo>
                    <a:pt x="123596" y="286512"/>
                  </a:lnTo>
                  <a:lnTo>
                    <a:pt x="135294" y="284150"/>
                  </a:lnTo>
                  <a:lnTo>
                    <a:pt x="144845" y="277717"/>
                  </a:lnTo>
                  <a:lnTo>
                    <a:pt x="151283" y="268188"/>
                  </a:lnTo>
                  <a:lnTo>
                    <a:pt x="153644" y="256540"/>
                  </a:lnTo>
                  <a:lnTo>
                    <a:pt x="151283" y="244891"/>
                  </a:lnTo>
                  <a:lnTo>
                    <a:pt x="144845" y="235362"/>
                  </a:lnTo>
                  <a:lnTo>
                    <a:pt x="135294" y="228929"/>
                  </a:lnTo>
                  <a:lnTo>
                    <a:pt x="123596" y="226568"/>
                  </a:lnTo>
                  <a:close/>
                </a:path>
                <a:path w="341630" h="287020">
                  <a:moveTo>
                    <a:pt x="57190" y="20447"/>
                  </a:moveTo>
                  <a:lnTo>
                    <a:pt x="29832" y="20447"/>
                  </a:lnTo>
                  <a:lnTo>
                    <a:pt x="33759" y="22784"/>
                  </a:lnTo>
                  <a:lnTo>
                    <a:pt x="39276" y="29622"/>
                  </a:lnTo>
                  <a:lnTo>
                    <a:pt x="45271" y="42414"/>
                  </a:lnTo>
                  <a:lnTo>
                    <a:pt x="50634" y="62611"/>
                  </a:lnTo>
                  <a:lnTo>
                    <a:pt x="68834" y="157480"/>
                  </a:lnTo>
                  <a:lnTo>
                    <a:pt x="74946" y="175293"/>
                  </a:lnTo>
                  <a:lnTo>
                    <a:pt x="88141" y="194548"/>
                  </a:lnTo>
                  <a:lnTo>
                    <a:pt x="109503" y="209968"/>
                  </a:lnTo>
                  <a:lnTo>
                    <a:pt x="140119" y="216281"/>
                  </a:lnTo>
                  <a:lnTo>
                    <a:pt x="254889" y="216281"/>
                  </a:lnTo>
                  <a:lnTo>
                    <a:pt x="273558" y="213598"/>
                  </a:lnTo>
                  <a:lnTo>
                    <a:pt x="294703" y="204152"/>
                  </a:lnTo>
                  <a:lnTo>
                    <a:pt x="303101" y="195834"/>
                  </a:lnTo>
                  <a:lnTo>
                    <a:pt x="137502" y="195834"/>
                  </a:lnTo>
                  <a:lnTo>
                    <a:pt x="135394" y="195199"/>
                  </a:lnTo>
                  <a:lnTo>
                    <a:pt x="133032" y="194945"/>
                  </a:lnTo>
                  <a:lnTo>
                    <a:pt x="133032" y="189992"/>
                  </a:lnTo>
                  <a:lnTo>
                    <a:pt x="115862" y="189992"/>
                  </a:lnTo>
                  <a:lnTo>
                    <a:pt x="107518" y="185674"/>
                  </a:lnTo>
                  <a:lnTo>
                    <a:pt x="101688" y="179324"/>
                  </a:lnTo>
                  <a:lnTo>
                    <a:pt x="97612" y="173228"/>
                  </a:lnTo>
                  <a:lnTo>
                    <a:pt x="317783" y="173228"/>
                  </a:lnTo>
                  <a:lnTo>
                    <a:pt x="323850" y="156591"/>
                  </a:lnTo>
                  <a:lnTo>
                    <a:pt x="324411" y="152654"/>
                  </a:lnTo>
                  <a:lnTo>
                    <a:pt x="88861" y="152654"/>
                  </a:lnTo>
                  <a:lnTo>
                    <a:pt x="84531" y="130048"/>
                  </a:lnTo>
                  <a:lnTo>
                    <a:pt x="327633" y="130048"/>
                  </a:lnTo>
                  <a:lnTo>
                    <a:pt x="330566" y="109474"/>
                  </a:lnTo>
                  <a:lnTo>
                    <a:pt x="80581" y="109474"/>
                  </a:lnTo>
                  <a:lnTo>
                    <a:pt x="76250" y="86868"/>
                  </a:lnTo>
                  <a:lnTo>
                    <a:pt x="333789" y="86868"/>
                  </a:lnTo>
                  <a:lnTo>
                    <a:pt x="336722" y="66294"/>
                  </a:lnTo>
                  <a:lnTo>
                    <a:pt x="72313" y="66294"/>
                  </a:lnTo>
                  <a:lnTo>
                    <a:pt x="70853" y="58801"/>
                  </a:lnTo>
                  <a:lnTo>
                    <a:pt x="69786" y="53086"/>
                  </a:lnTo>
                  <a:lnTo>
                    <a:pt x="68478" y="48387"/>
                  </a:lnTo>
                  <a:lnTo>
                    <a:pt x="67144" y="43815"/>
                  </a:lnTo>
                  <a:lnTo>
                    <a:pt x="339927" y="43815"/>
                  </a:lnTo>
                  <a:lnTo>
                    <a:pt x="341122" y="35433"/>
                  </a:lnTo>
                  <a:lnTo>
                    <a:pt x="341376" y="33274"/>
                  </a:lnTo>
                  <a:lnTo>
                    <a:pt x="340868" y="31369"/>
                  </a:lnTo>
                  <a:lnTo>
                    <a:pt x="339979" y="29591"/>
                  </a:lnTo>
                  <a:lnTo>
                    <a:pt x="339852" y="29464"/>
                  </a:lnTo>
                  <a:lnTo>
                    <a:pt x="339471" y="28575"/>
                  </a:lnTo>
                  <a:lnTo>
                    <a:pt x="338963" y="27813"/>
                  </a:lnTo>
                  <a:lnTo>
                    <a:pt x="338328" y="27178"/>
                  </a:lnTo>
                  <a:lnTo>
                    <a:pt x="336423" y="24765"/>
                  </a:lnTo>
                  <a:lnTo>
                    <a:pt x="333756" y="23241"/>
                  </a:lnTo>
                  <a:lnTo>
                    <a:pt x="59118" y="23241"/>
                  </a:lnTo>
                  <a:lnTo>
                    <a:pt x="57190" y="20447"/>
                  </a:lnTo>
                  <a:close/>
                </a:path>
                <a:path w="341630" h="287020">
                  <a:moveTo>
                    <a:pt x="178511" y="173228"/>
                  </a:moveTo>
                  <a:lnTo>
                    <a:pt x="161340" y="173228"/>
                  </a:lnTo>
                  <a:lnTo>
                    <a:pt x="161340" y="195834"/>
                  </a:lnTo>
                  <a:lnTo>
                    <a:pt x="178511" y="195834"/>
                  </a:lnTo>
                  <a:lnTo>
                    <a:pt x="178511" y="173228"/>
                  </a:lnTo>
                  <a:close/>
                </a:path>
                <a:path w="341630" h="287020">
                  <a:moveTo>
                    <a:pt x="224015" y="173228"/>
                  </a:moveTo>
                  <a:lnTo>
                    <a:pt x="206832" y="173228"/>
                  </a:lnTo>
                  <a:lnTo>
                    <a:pt x="206832" y="195834"/>
                  </a:lnTo>
                  <a:lnTo>
                    <a:pt x="224015" y="195834"/>
                  </a:lnTo>
                  <a:lnTo>
                    <a:pt x="224015" y="173228"/>
                  </a:lnTo>
                  <a:close/>
                </a:path>
                <a:path w="341630" h="287020">
                  <a:moveTo>
                    <a:pt x="269494" y="173228"/>
                  </a:moveTo>
                  <a:lnTo>
                    <a:pt x="252349" y="173228"/>
                  </a:lnTo>
                  <a:lnTo>
                    <a:pt x="252349" y="195834"/>
                  </a:lnTo>
                  <a:lnTo>
                    <a:pt x="303101" y="195834"/>
                  </a:lnTo>
                  <a:lnTo>
                    <a:pt x="305665" y="193294"/>
                  </a:lnTo>
                  <a:lnTo>
                    <a:pt x="269494" y="193294"/>
                  </a:lnTo>
                  <a:lnTo>
                    <a:pt x="269494" y="173228"/>
                  </a:lnTo>
                  <a:close/>
                </a:path>
                <a:path w="341630" h="287020">
                  <a:moveTo>
                    <a:pt x="317783" y="173228"/>
                  </a:moveTo>
                  <a:lnTo>
                    <a:pt x="296291" y="173228"/>
                  </a:lnTo>
                  <a:lnTo>
                    <a:pt x="290300" y="180810"/>
                  </a:lnTo>
                  <a:lnTo>
                    <a:pt x="283511" y="186547"/>
                  </a:lnTo>
                  <a:lnTo>
                    <a:pt x="276413" y="190640"/>
                  </a:lnTo>
                  <a:lnTo>
                    <a:pt x="269494" y="193294"/>
                  </a:lnTo>
                  <a:lnTo>
                    <a:pt x="305665" y="193294"/>
                  </a:lnTo>
                  <a:lnTo>
                    <a:pt x="313181" y="185848"/>
                  </a:lnTo>
                  <a:lnTo>
                    <a:pt x="317783" y="173228"/>
                  </a:lnTo>
                  <a:close/>
                </a:path>
                <a:path w="341630" h="287020">
                  <a:moveTo>
                    <a:pt x="133032" y="173228"/>
                  </a:moveTo>
                  <a:lnTo>
                    <a:pt x="115862" y="173228"/>
                  </a:lnTo>
                  <a:lnTo>
                    <a:pt x="115862" y="189992"/>
                  </a:lnTo>
                  <a:lnTo>
                    <a:pt x="133032" y="189992"/>
                  </a:lnTo>
                  <a:lnTo>
                    <a:pt x="133032" y="173228"/>
                  </a:lnTo>
                  <a:close/>
                </a:path>
                <a:path w="341630" h="287020">
                  <a:moveTo>
                    <a:pt x="133032" y="130048"/>
                  </a:moveTo>
                  <a:lnTo>
                    <a:pt x="115862" y="130048"/>
                  </a:lnTo>
                  <a:lnTo>
                    <a:pt x="115862" y="152654"/>
                  </a:lnTo>
                  <a:lnTo>
                    <a:pt x="133032" y="152654"/>
                  </a:lnTo>
                  <a:lnTo>
                    <a:pt x="133032" y="130048"/>
                  </a:lnTo>
                  <a:close/>
                </a:path>
                <a:path w="341630" h="287020">
                  <a:moveTo>
                    <a:pt x="178511" y="130048"/>
                  </a:moveTo>
                  <a:lnTo>
                    <a:pt x="161340" y="130048"/>
                  </a:lnTo>
                  <a:lnTo>
                    <a:pt x="161340" y="152654"/>
                  </a:lnTo>
                  <a:lnTo>
                    <a:pt x="178511" y="152654"/>
                  </a:lnTo>
                  <a:lnTo>
                    <a:pt x="178511" y="130048"/>
                  </a:lnTo>
                  <a:close/>
                </a:path>
                <a:path w="341630" h="287020">
                  <a:moveTo>
                    <a:pt x="224015" y="130048"/>
                  </a:moveTo>
                  <a:lnTo>
                    <a:pt x="206832" y="130048"/>
                  </a:lnTo>
                  <a:lnTo>
                    <a:pt x="206832" y="152654"/>
                  </a:lnTo>
                  <a:lnTo>
                    <a:pt x="224015" y="152654"/>
                  </a:lnTo>
                  <a:lnTo>
                    <a:pt x="224015" y="130048"/>
                  </a:lnTo>
                  <a:close/>
                </a:path>
                <a:path w="341630" h="287020">
                  <a:moveTo>
                    <a:pt x="269494" y="130048"/>
                  </a:moveTo>
                  <a:lnTo>
                    <a:pt x="252349" y="130048"/>
                  </a:lnTo>
                  <a:lnTo>
                    <a:pt x="252349" y="152654"/>
                  </a:lnTo>
                  <a:lnTo>
                    <a:pt x="269494" y="152654"/>
                  </a:lnTo>
                  <a:lnTo>
                    <a:pt x="269494" y="130048"/>
                  </a:lnTo>
                  <a:close/>
                </a:path>
                <a:path w="341630" h="287020">
                  <a:moveTo>
                    <a:pt x="327633" y="130048"/>
                  </a:moveTo>
                  <a:lnTo>
                    <a:pt x="306832" y="130048"/>
                  </a:lnTo>
                  <a:lnTo>
                    <a:pt x="303657" y="152654"/>
                  </a:lnTo>
                  <a:lnTo>
                    <a:pt x="324411" y="152654"/>
                  </a:lnTo>
                  <a:lnTo>
                    <a:pt x="327633" y="130048"/>
                  </a:lnTo>
                  <a:close/>
                </a:path>
                <a:path w="341630" h="287020">
                  <a:moveTo>
                    <a:pt x="133032" y="86868"/>
                  </a:moveTo>
                  <a:lnTo>
                    <a:pt x="115862" y="86868"/>
                  </a:lnTo>
                  <a:lnTo>
                    <a:pt x="115862" y="109474"/>
                  </a:lnTo>
                  <a:lnTo>
                    <a:pt x="133032" y="109474"/>
                  </a:lnTo>
                  <a:lnTo>
                    <a:pt x="133032" y="86868"/>
                  </a:lnTo>
                  <a:close/>
                </a:path>
                <a:path w="341630" h="287020">
                  <a:moveTo>
                    <a:pt x="178511" y="86868"/>
                  </a:moveTo>
                  <a:lnTo>
                    <a:pt x="161340" y="86868"/>
                  </a:lnTo>
                  <a:lnTo>
                    <a:pt x="161340" y="109474"/>
                  </a:lnTo>
                  <a:lnTo>
                    <a:pt x="178511" y="109474"/>
                  </a:lnTo>
                  <a:lnTo>
                    <a:pt x="178511" y="86868"/>
                  </a:lnTo>
                  <a:close/>
                </a:path>
                <a:path w="341630" h="287020">
                  <a:moveTo>
                    <a:pt x="224015" y="86868"/>
                  </a:moveTo>
                  <a:lnTo>
                    <a:pt x="206832" y="86868"/>
                  </a:lnTo>
                  <a:lnTo>
                    <a:pt x="206832" y="109474"/>
                  </a:lnTo>
                  <a:lnTo>
                    <a:pt x="224015" y="109474"/>
                  </a:lnTo>
                  <a:lnTo>
                    <a:pt x="224015" y="86868"/>
                  </a:lnTo>
                  <a:close/>
                </a:path>
                <a:path w="341630" h="287020">
                  <a:moveTo>
                    <a:pt x="269494" y="86868"/>
                  </a:moveTo>
                  <a:lnTo>
                    <a:pt x="252349" y="86868"/>
                  </a:lnTo>
                  <a:lnTo>
                    <a:pt x="252349" y="109474"/>
                  </a:lnTo>
                  <a:lnTo>
                    <a:pt x="269494" y="109474"/>
                  </a:lnTo>
                  <a:lnTo>
                    <a:pt x="269494" y="86868"/>
                  </a:lnTo>
                  <a:close/>
                </a:path>
                <a:path w="341630" h="287020">
                  <a:moveTo>
                    <a:pt x="333789" y="86868"/>
                  </a:moveTo>
                  <a:lnTo>
                    <a:pt x="312928" y="86868"/>
                  </a:lnTo>
                  <a:lnTo>
                    <a:pt x="309753" y="109474"/>
                  </a:lnTo>
                  <a:lnTo>
                    <a:pt x="330566" y="109474"/>
                  </a:lnTo>
                  <a:lnTo>
                    <a:pt x="333789" y="86868"/>
                  </a:lnTo>
                  <a:close/>
                </a:path>
                <a:path w="341630" h="287020">
                  <a:moveTo>
                    <a:pt x="133032" y="43815"/>
                  </a:moveTo>
                  <a:lnTo>
                    <a:pt x="115862" y="43815"/>
                  </a:lnTo>
                  <a:lnTo>
                    <a:pt x="115862" y="66294"/>
                  </a:lnTo>
                  <a:lnTo>
                    <a:pt x="133032" y="66294"/>
                  </a:lnTo>
                  <a:lnTo>
                    <a:pt x="133032" y="43815"/>
                  </a:lnTo>
                  <a:close/>
                </a:path>
                <a:path w="341630" h="287020">
                  <a:moveTo>
                    <a:pt x="178511" y="43815"/>
                  </a:moveTo>
                  <a:lnTo>
                    <a:pt x="161340" y="43815"/>
                  </a:lnTo>
                  <a:lnTo>
                    <a:pt x="161340" y="66294"/>
                  </a:lnTo>
                  <a:lnTo>
                    <a:pt x="178511" y="66294"/>
                  </a:lnTo>
                  <a:lnTo>
                    <a:pt x="178511" y="43815"/>
                  </a:lnTo>
                  <a:close/>
                </a:path>
                <a:path w="341630" h="287020">
                  <a:moveTo>
                    <a:pt x="224015" y="43815"/>
                  </a:moveTo>
                  <a:lnTo>
                    <a:pt x="206832" y="43815"/>
                  </a:lnTo>
                  <a:lnTo>
                    <a:pt x="206832" y="66294"/>
                  </a:lnTo>
                  <a:lnTo>
                    <a:pt x="224015" y="66294"/>
                  </a:lnTo>
                  <a:lnTo>
                    <a:pt x="224015" y="43815"/>
                  </a:lnTo>
                  <a:close/>
                </a:path>
                <a:path w="341630" h="287020">
                  <a:moveTo>
                    <a:pt x="269494" y="43815"/>
                  </a:moveTo>
                  <a:lnTo>
                    <a:pt x="252349" y="43815"/>
                  </a:lnTo>
                  <a:lnTo>
                    <a:pt x="252349" y="66294"/>
                  </a:lnTo>
                  <a:lnTo>
                    <a:pt x="269494" y="66294"/>
                  </a:lnTo>
                  <a:lnTo>
                    <a:pt x="269494" y="43815"/>
                  </a:lnTo>
                  <a:close/>
                </a:path>
                <a:path w="341630" h="287020">
                  <a:moveTo>
                    <a:pt x="339927" y="43815"/>
                  </a:moveTo>
                  <a:lnTo>
                    <a:pt x="319151" y="43815"/>
                  </a:lnTo>
                  <a:lnTo>
                    <a:pt x="315849" y="66294"/>
                  </a:lnTo>
                  <a:lnTo>
                    <a:pt x="336722" y="66294"/>
                  </a:lnTo>
                  <a:lnTo>
                    <a:pt x="339927" y="43815"/>
                  </a:lnTo>
                  <a:close/>
                </a:path>
                <a:path w="341630" h="287020">
                  <a:moveTo>
                    <a:pt x="30695" y="0"/>
                  </a:moveTo>
                  <a:lnTo>
                    <a:pt x="4610" y="0"/>
                  </a:lnTo>
                  <a:lnTo>
                    <a:pt x="0" y="4572"/>
                  </a:lnTo>
                  <a:lnTo>
                    <a:pt x="0" y="16002"/>
                  </a:lnTo>
                  <a:lnTo>
                    <a:pt x="4610" y="20574"/>
                  </a:lnTo>
                  <a:lnTo>
                    <a:pt x="10299" y="20574"/>
                  </a:lnTo>
                  <a:lnTo>
                    <a:pt x="57190" y="20447"/>
                  </a:lnTo>
                  <a:lnTo>
                    <a:pt x="50362" y="10554"/>
                  </a:lnTo>
                  <a:lnTo>
                    <a:pt x="41935" y="3571"/>
                  </a:lnTo>
                  <a:lnTo>
                    <a:pt x="34994" y="613"/>
                  </a:lnTo>
                  <a:lnTo>
                    <a:pt x="30695" y="0"/>
                  </a:lnTo>
                  <a:close/>
                </a:path>
              </a:pathLst>
            </a:custGeom>
            <a:solidFill>
              <a:srgbClr val="FFFFFF"/>
            </a:solidFill>
          </p:spPr>
          <p:txBody>
            <a:bodyPr wrap="square" lIns="0" tIns="0" rIns="0" bIns="0" rtlCol="0"/>
            <a:lstStyle/>
            <a:p>
              <a:endParaRPr/>
            </a:p>
          </p:txBody>
        </p:sp>
        <p:sp>
          <p:nvSpPr>
            <p:cNvPr id="30" name="object 30"/>
            <p:cNvSpPr/>
            <p:nvPr/>
          </p:nvSpPr>
          <p:spPr>
            <a:xfrm>
              <a:off x="1426463" y="4337303"/>
              <a:ext cx="167640" cy="169163"/>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1077426" y="4530851"/>
              <a:ext cx="709295" cy="399415"/>
            </a:xfrm>
            <a:custGeom>
              <a:avLst/>
              <a:gdLst/>
              <a:ahLst/>
              <a:cxnLst/>
              <a:rect l="l" t="t" r="r" b="b"/>
              <a:pathLst>
                <a:path w="709294" h="399414">
                  <a:moveTo>
                    <a:pt x="40376" y="1905"/>
                  </a:moveTo>
                  <a:lnTo>
                    <a:pt x="10235" y="13995"/>
                  </a:lnTo>
                  <a:lnTo>
                    <a:pt x="0" y="40719"/>
                  </a:lnTo>
                  <a:lnTo>
                    <a:pt x="9790" y="67466"/>
                  </a:lnTo>
                  <a:lnTo>
                    <a:pt x="39728" y="79629"/>
                  </a:lnTo>
                  <a:lnTo>
                    <a:pt x="310683" y="79629"/>
                  </a:lnTo>
                  <a:lnTo>
                    <a:pt x="310810" y="399288"/>
                  </a:lnTo>
                  <a:lnTo>
                    <a:pt x="475529" y="399288"/>
                  </a:lnTo>
                  <a:lnTo>
                    <a:pt x="708701" y="399161"/>
                  </a:lnTo>
                  <a:lnTo>
                    <a:pt x="708701" y="377444"/>
                  </a:lnTo>
                  <a:lnTo>
                    <a:pt x="483403" y="377444"/>
                  </a:lnTo>
                  <a:lnTo>
                    <a:pt x="483403" y="314960"/>
                  </a:lnTo>
                  <a:lnTo>
                    <a:pt x="708701" y="314960"/>
                  </a:lnTo>
                  <a:lnTo>
                    <a:pt x="708701" y="293370"/>
                  </a:lnTo>
                  <a:lnTo>
                    <a:pt x="483403" y="293370"/>
                  </a:lnTo>
                  <a:lnTo>
                    <a:pt x="483403" y="208534"/>
                  </a:lnTo>
                  <a:lnTo>
                    <a:pt x="708701" y="208534"/>
                  </a:lnTo>
                  <a:lnTo>
                    <a:pt x="708701" y="186944"/>
                  </a:lnTo>
                  <a:lnTo>
                    <a:pt x="559349" y="186944"/>
                  </a:lnTo>
                  <a:lnTo>
                    <a:pt x="559349" y="125222"/>
                  </a:lnTo>
                  <a:lnTo>
                    <a:pt x="650535" y="125222"/>
                  </a:lnTo>
                  <a:lnTo>
                    <a:pt x="650535" y="120142"/>
                  </a:lnTo>
                  <a:lnTo>
                    <a:pt x="450891" y="120142"/>
                  </a:lnTo>
                  <a:lnTo>
                    <a:pt x="450891" y="118999"/>
                  </a:lnTo>
                  <a:lnTo>
                    <a:pt x="414442" y="118999"/>
                  </a:lnTo>
                  <a:lnTo>
                    <a:pt x="362118" y="2286"/>
                  </a:lnTo>
                  <a:lnTo>
                    <a:pt x="40376" y="1905"/>
                  </a:lnTo>
                  <a:close/>
                </a:path>
                <a:path w="709294" h="399414">
                  <a:moveTo>
                    <a:pt x="708701" y="314960"/>
                  </a:moveTo>
                  <a:lnTo>
                    <a:pt x="687111" y="314960"/>
                  </a:lnTo>
                  <a:lnTo>
                    <a:pt x="687111" y="377444"/>
                  </a:lnTo>
                  <a:lnTo>
                    <a:pt x="708701" y="377444"/>
                  </a:lnTo>
                  <a:lnTo>
                    <a:pt x="708701" y="314960"/>
                  </a:lnTo>
                  <a:close/>
                </a:path>
                <a:path w="709294" h="399414">
                  <a:moveTo>
                    <a:pt x="650535" y="314960"/>
                  </a:moveTo>
                  <a:lnTo>
                    <a:pt x="581193" y="314960"/>
                  </a:lnTo>
                  <a:lnTo>
                    <a:pt x="581193" y="319278"/>
                  </a:lnTo>
                  <a:lnTo>
                    <a:pt x="592045" y="349424"/>
                  </a:lnTo>
                  <a:lnTo>
                    <a:pt x="615911" y="359473"/>
                  </a:lnTo>
                  <a:lnTo>
                    <a:pt x="639754" y="349424"/>
                  </a:lnTo>
                  <a:lnTo>
                    <a:pt x="650535" y="319278"/>
                  </a:lnTo>
                  <a:lnTo>
                    <a:pt x="650535" y="314960"/>
                  </a:lnTo>
                  <a:close/>
                </a:path>
                <a:path w="709294" h="399414">
                  <a:moveTo>
                    <a:pt x="650535" y="208534"/>
                  </a:moveTo>
                  <a:lnTo>
                    <a:pt x="581193" y="208534"/>
                  </a:lnTo>
                  <a:lnTo>
                    <a:pt x="581193" y="293370"/>
                  </a:lnTo>
                  <a:lnTo>
                    <a:pt x="650535" y="293370"/>
                  </a:lnTo>
                  <a:lnTo>
                    <a:pt x="650535" y="208534"/>
                  </a:lnTo>
                  <a:close/>
                </a:path>
                <a:path w="709294" h="399414">
                  <a:moveTo>
                    <a:pt x="708701" y="208534"/>
                  </a:moveTo>
                  <a:lnTo>
                    <a:pt x="687111" y="208534"/>
                  </a:lnTo>
                  <a:lnTo>
                    <a:pt x="687111" y="293370"/>
                  </a:lnTo>
                  <a:lnTo>
                    <a:pt x="708701" y="293370"/>
                  </a:lnTo>
                  <a:lnTo>
                    <a:pt x="708701" y="208534"/>
                  </a:lnTo>
                  <a:close/>
                </a:path>
                <a:path w="709294" h="399414">
                  <a:moveTo>
                    <a:pt x="650535" y="125222"/>
                  </a:moveTo>
                  <a:lnTo>
                    <a:pt x="581193" y="125222"/>
                  </a:lnTo>
                  <a:lnTo>
                    <a:pt x="581193" y="186944"/>
                  </a:lnTo>
                  <a:lnTo>
                    <a:pt x="650535" y="186944"/>
                  </a:lnTo>
                  <a:lnTo>
                    <a:pt x="650535" y="125222"/>
                  </a:lnTo>
                  <a:close/>
                </a:path>
                <a:path w="709294" h="399414">
                  <a:moveTo>
                    <a:pt x="537886" y="2286"/>
                  </a:moveTo>
                  <a:lnTo>
                    <a:pt x="503723" y="2286"/>
                  </a:lnTo>
                  <a:lnTo>
                    <a:pt x="450891" y="120142"/>
                  </a:lnTo>
                  <a:lnTo>
                    <a:pt x="650535" y="120142"/>
                  </a:lnTo>
                  <a:lnTo>
                    <a:pt x="650419" y="118999"/>
                  </a:lnTo>
                  <a:lnTo>
                    <a:pt x="642649" y="76277"/>
                  </a:lnTo>
                  <a:lnTo>
                    <a:pt x="620118" y="38719"/>
                  </a:lnTo>
                  <a:lnTo>
                    <a:pt x="584634" y="12281"/>
                  </a:lnTo>
                  <a:lnTo>
                    <a:pt x="537886" y="2286"/>
                  </a:lnTo>
                  <a:close/>
                </a:path>
                <a:path w="709294" h="399414">
                  <a:moveTo>
                    <a:pt x="450891" y="0"/>
                  </a:moveTo>
                  <a:lnTo>
                    <a:pt x="414442" y="0"/>
                  </a:lnTo>
                  <a:lnTo>
                    <a:pt x="414442" y="118999"/>
                  </a:lnTo>
                  <a:lnTo>
                    <a:pt x="450891" y="118999"/>
                  </a:lnTo>
                  <a:lnTo>
                    <a:pt x="450891" y="0"/>
                  </a:lnTo>
                  <a:close/>
                </a:path>
              </a:pathLst>
            </a:custGeom>
            <a:solidFill>
              <a:srgbClr val="FFFFFF"/>
            </a:solidFill>
          </p:spPr>
          <p:txBody>
            <a:bodyPr wrap="square" lIns="0" tIns="0" rIns="0" bIns="0" rtlCol="0"/>
            <a:lstStyle/>
            <a:p>
              <a:endParaRPr/>
            </a:p>
          </p:txBody>
        </p:sp>
      </p:grpSp>
      <p:grpSp>
        <p:nvGrpSpPr>
          <p:cNvPr id="32" name="object 32"/>
          <p:cNvGrpSpPr/>
          <p:nvPr/>
        </p:nvGrpSpPr>
        <p:grpSpPr>
          <a:xfrm>
            <a:off x="6810756" y="3896867"/>
            <a:ext cx="4643755" cy="2496820"/>
            <a:chOff x="6810756" y="3896867"/>
            <a:chExt cx="4643755" cy="2496820"/>
          </a:xfrm>
        </p:grpSpPr>
        <p:sp>
          <p:nvSpPr>
            <p:cNvPr id="33" name="object 33"/>
            <p:cNvSpPr/>
            <p:nvPr/>
          </p:nvSpPr>
          <p:spPr>
            <a:xfrm>
              <a:off x="7546848" y="4475987"/>
              <a:ext cx="3904615" cy="1914525"/>
            </a:xfrm>
            <a:custGeom>
              <a:avLst/>
              <a:gdLst/>
              <a:ahLst/>
              <a:cxnLst/>
              <a:rect l="l" t="t" r="r" b="b"/>
              <a:pathLst>
                <a:path w="3904615" h="1914525">
                  <a:moveTo>
                    <a:pt x="0" y="319024"/>
                  </a:moveTo>
                  <a:lnTo>
                    <a:pt x="3460" y="271890"/>
                  </a:lnTo>
                  <a:lnTo>
                    <a:pt x="13510" y="226901"/>
                  </a:lnTo>
                  <a:lnTo>
                    <a:pt x="29657" y="184550"/>
                  </a:lnTo>
                  <a:lnTo>
                    <a:pt x="51407" y="145331"/>
                  </a:lnTo>
                  <a:lnTo>
                    <a:pt x="78265" y="109738"/>
                  </a:lnTo>
                  <a:lnTo>
                    <a:pt x="109738" y="78265"/>
                  </a:lnTo>
                  <a:lnTo>
                    <a:pt x="145331" y="51407"/>
                  </a:lnTo>
                  <a:lnTo>
                    <a:pt x="184550" y="29657"/>
                  </a:lnTo>
                  <a:lnTo>
                    <a:pt x="226901" y="13510"/>
                  </a:lnTo>
                  <a:lnTo>
                    <a:pt x="271890" y="3460"/>
                  </a:lnTo>
                  <a:lnTo>
                    <a:pt x="319024" y="0"/>
                  </a:lnTo>
                  <a:lnTo>
                    <a:pt x="3585463" y="0"/>
                  </a:lnTo>
                  <a:lnTo>
                    <a:pt x="3632597" y="3460"/>
                  </a:lnTo>
                  <a:lnTo>
                    <a:pt x="3677586" y="13510"/>
                  </a:lnTo>
                  <a:lnTo>
                    <a:pt x="3719937" y="29657"/>
                  </a:lnTo>
                  <a:lnTo>
                    <a:pt x="3759156" y="51407"/>
                  </a:lnTo>
                  <a:lnTo>
                    <a:pt x="3794749" y="78265"/>
                  </a:lnTo>
                  <a:lnTo>
                    <a:pt x="3826222" y="109738"/>
                  </a:lnTo>
                  <a:lnTo>
                    <a:pt x="3853080" y="145331"/>
                  </a:lnTo>
                  <a:lnTo>
                    <a:pt x="3874830" y="184550"/>
                  </a:lnTo>
                  <a:lnTo>
                    <a:pt x="3890977" y="226901"/>
                  </a:lnTo>
                  <a:lnTo>
                    <a:pt x="3901027" y="271890"/>
                  </a:lnTo>
                  <a:lnTo>
                    <a:pt x="3904487" y="319024"/>
                  </a:lnTo>
                  <a:lnTo>
                    <a:pt x="3904487" y="1595120"/>
                  </a:lnTo>
                  <a:lnTo>
                    <a:pt x="3901027" y="1642261"/>
                  </a:lnTo>
                  <a:lnTo>
                    <a:pt x="3890977" y="1687256"/>
                  </a:lnTo>
                  <a:lnTo>
                    <a:pt x="3874830" y="1729610"/>
                  </a:lnTo>
                  <a:lnTo>
                    <a:pt x="3853080" y="1768829"/>
                  </a:lnTo>
                  <a:lnTo>
                    <a:pt x="3826222" y="1804421"/>
                  </a:lnTo>
                  <a:lnTo>
                    <a:pt x="3794749" y="1835891"/>
                  </a:lnTo>
                  <a:lnTo>
                    <a:pt x="3759156" y="1862746"/>
                  </a:lnTo>
                  <a:lnTo>
                    <a:pt x="3719937" y="1884492"/>
                  </a:lnTo>
                  <a:lnTo>
                    <a:pt x="3677586" y="1900636"/>
                  </a:lnTo>
                  <a:lnTo>
                    <a:pt x="3632597" y="1910684"/>
                  </a:lnTo>
                  <a:lnTo>
                    <a:pt x="3585463" y="1914144"/>
                  </a:lnTo>
                  <a:lnTo>
                    <a:pt x="319024" y="1914144"/>
                  </a:lnTo>
                  <a:lnTo>
                    <a:pt x="271890" y="1910684"/>
                  </a:lnTo>
                  <a:lnTo>
                    <a:pt x="226901" y="1900636"/>
                  </a:lnTo>
                  <a:lnTo>
                    <a:pt x="184550" y="1884492"/>
                  </a:lnTo>
                  <a:lnTo>
                    <a:pt x="145331" y="1862746"/>
                  </a:lnTo>
                  <a:lnTo>
                    <a:pt x="109738" y="1835891"/>
                  </a:lnTo>
                  <a:lnTo>
                    <a:pt x="78265" y="1804421"/>
                  </a:lnTo>
                  <a:lnTo>
                    <a:pt x="51407" y="1768829"/>
                  </a:lnTo>
                  <a:lnTo>
                    <a:pt x="29657" y="1729610"/>
                  </a:lnTo>
                  <a:lnTo>
                    <a:pt x="13510" y="1687256"/>
                  </a:lnTo>
                  <a:lnTo>
                    <a:pt x="3460" y="1642261"/>
                  </a:lnTo>
                  <a:lnTo>
                    <a:pt x="0" y="1595120"/>
                  </a:lnTo>
                  <a:lnTo>
                    <a:pt x="0" y="319024"/>
                  </a:lnTo>
                  <a:close/>
                </a:path>
              </a:pathLst>
            </a:custGeom>
            <a:ln w="6096">
              <a:solidFill>
                <a:srgbClr val="006244"/>
              </a:solidFill>
              <a:prstDash val="sysDot"/>
            </a:ln>
          </p:spPr>
          <p:txBody>
            <a:bodyPr wrap="square" lIns="0" tIns="0" rIns="0" bIns="0" rtlCol="0"/>
            <a:lstStyle/>
            <a:p>
              <a:endParaRPr/>
            </a:p>
          </p:txBody>
        </p:sp>
        <p:sp>
          <p:nvSpPr>
            <p:cNvPr id="34" name="object 34"/>
            <p:cNvSpPr/>
            <p:nvPr/>
          </p:nvSpPr>
          <p:spPr>
            <a:xfrm>
              <a:off x="6810756" y="3896867"/>
              <a:ext cx="1469136" cy="1469136"/>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6876288" y="3962399"/>
              <a:ext cx="1342643" cy="1342644"/>
            </a:xfrm>
            <a:prstGeom prst="rect">
              <a:avLst/>
            </a:prstGeom>
            <a:blipFill>
              <a:blip r:embed="rId9" cstate="print"/>
              <a:stretch>
                <a:fillRect/>
              </a:stretch>
            </a:blipFill>
          </p:spPr>
          <p:txBody>
            <a:bodyPr wrap="square" lIns="0" tIns="0" rIns="0" bIns="0" rtlCol="0"/>
            <a:lstStyle/>
            <a:p>
              <a:endParaRPr/>
            </a:p>
          </p:txBody>
        </p:sp>
      </p:grpSp>
      <p:sp>
        <p:nvSpPr>
          <p:cNvPr id="38" name="TextBox 37">
            <a:extLst>
              <a:ext uri="{FF2B5EF4-FFF2-40B4-BE49-F238E27FC236}">
                <a16:creationId xmlns:a16="http://schemas.microsoft.com/office/drawing/2014/main" id="{C394A3B1-EFC7-4E67-84E8-05816F0FB582}"/>
              </a:ext>
            </a:extLst>
          </p:cNvPr>
          <p:cNvSpPr txBox="1"/>
          <p:nvPr/>
        </p:nvSpPr>
        <p:spPr>
          <a:xfrm>
            <a:off x="1799208" y="5042548"/>
            <a:ext cx="3904615" cy="1323439"/>
          </a:xfrm>
          <a:prstGeom prst="rect">
            <a:avLst/>
          </a:prstGeom>
          <a:noFill/>
        </p:spPr>
        <p:txBody>
          <a:bodyPr wrap="square" rtlCol="0">
            <a:spAutoFit/>
          </a:bodyPr>
          <a:lstStyle/>
          <a:p>
            <a:pPr marL="299085" marR="321945" lvl="0" indent="-287020" algn="just">
              <a:spcBef>
                <a:spcPts val="1330"/>
              </a:spcBef>
              <a:buFontTx/>
              <a:buChar char="•"/>
              <a:tabLst>
                <a:tab pos="299085" algn="l"/>
                <a:tab pos="299720" algn="l"/>
              </a:tabLst>
            </a:pPr>
            <a:r>
              <a:rPr lang="en-US" sz="1600" b="1" u="sng" spc="-65" dirty="0">
                <a:solidFill>
                  <a:srgbClr val="404040"/>
                </a:solidFill>
                <a:latin typeface="Arial"/>
                <a:cs typeface="Arial"/>
              </a:rPr>
              <a:t>Cost/Unit</a:t>
            </a:r>
            <a:r>
              <a:rPr lang="en-US" sz="1600" b="1" spc="-65" dirty="0">
                <a:solidFill>
                  <a:srgbClr val="404040"/>
                </a:solidFill>
                <a:latin typeface="Arial"/>
                <a:cs typeface="Arial"/>
              </a:rPr>
              <a:t>            </a:t>
            </a:r>
            <a:r>
              <a:rPr lang="en-US" sz="1600" spc="-65" dirty="0">
                <a:solidFill>
                  <a:schemeClr val="bg1"/>
                </a:solidFill>
                <a:latin typeface="Arial"/>
                <a:cs typeface="Arial"/>
              </a:rPr>
              <a:t>: Current        </a:t>
            </a:r>
            <a:r>
              <a:rPr lang="en-US" sz="1600" spc="-65" dirty="0" err="1">
                <a:latin typeface="Arial"/>
                <a:cs typeface="Arial"/>
              </a:rPr>
              <a:t>Current</a:t>
            </a:r>
            <a:r>
              <a:rPr lang="en-US" sz="1600" spc="-65" dirty="0">
                <a:latin typeface="Arial"/>
                <a:cs typeface="Arial"/>
              </a:rPr>
              <a:t>  Cost the Product. This value is the actual price obtained as a sum of material cost, make cost &amp; Logistics cost</a:t>
            </a:r>
            <a:endParaRPr lang="en-US" dirty="0"/>
          </a:p>
        </p:txBody>
      </p:sp>
      <p:sp>
        <p:nvSpPr>
          <p:cNvPr id="39" name="TextBox 38">
            <a:extLst>
              <a:ext uri="{FF2B5EF4-FFF2-40B4-BE49-F238E27FC236}">
                <a16:creationId xmlns:a16="http://schemas.microsoft.com/office/drawing/2014/main" id="{B02D2DF3-849B-4DA7-9669-C47FD30064FF}"/>
              </a:ext>
            </a:extLst>
          </p:cNvPr>
          <p:cNvSpPr txBox="1"/>
          <p:nvPr/>
        </p:nvSpPr>
        <p:spPr>
          <a:xfrm>
            <a:off x="1796487" y="2259005"/>
            <a:ext cx="3942388" cy="1354217"/>
          </a:xfrm>
          <a:prstGeom prst="rect">
            <a:avLst/>
          </a:prstGeom>
          <a:noFill/>
        </p:spPr>
        <p:txBody>
          <a:bodyPr wrap="square" rtlCol="0">
            <a:spAutoFit/>
          </a:bodyPr>
          <a:lstStyle/>
          <a:p>
            <a:pPr marL="299085" marR="321945" lvl="0" indent="-287020" algn="just">
              <a:spcBef>
                <a:spcPts val="1330"/>
              </a:spcBef>
              <a:buFontTx/>
              <a:buChar char="•"/>
              <a:tabLst>
                <a:tab pos="299085" algn="l"/>
                <a:tab pos="299720" algn="l"/>
              </a:tabLst>
            </a:pPr>
            <a:r>
              <a:rPr lang="en-US" sz="1600" b="1" u="sng" spc="-65" dirty="0">
                <a:solidFill>
                  <a:srgbClr val="404040"/>
                </a:solidFill>
                <a:latin typeface="Arial"/>
                <a:cs typeface="Arial"/>
              </a:rPr>
              <a:t>Average Price/Unit</a:t>
            </a:r>
            <a:r>
              <a:rPr lang="en-US" sz="1600" b="1" spc="-65" dirty="0">
                <a:solidFill>
                  <a:srgbClr val="404040"/>
                </a:solidFill>
                <a:latin typeface="Arial"/>
                <a:cs typeface="Arial"/>
              </a:rPr>
              <a:t>            </a:t>
            </a:r>
            <a:r>
              <a:rPr lang="en-US" sz="1600" spc="-65" dirty="0">
                <a:solidFill>
                  <a:schemeClr val="bg1"/>
                </a:solidFill>
                <a:latin typeface="Arial"/>
                <a:cs typeface="Arial"/>
              </a:rPr>
              <a:t>: </a:t>
            </a:r>
            <a:r>
              <a:rPr lang="en-US" sz="1600" spc="-65" dirty="0">
                <a:solidFill>
                  <a:srgbClr val="404040"/>
                </a:solidFill>
                <a:latin typeface="Arial"/>
                <a:cs typeface="Arial"/>
              </a:rPr>
              <a:t>                      </a:t>
            </a:r>
            <a:r>
              <a:rPr lang="en-US" sz="1600" spc="-65" dirty="0">
                <a:latin typeface="Arial"/>
                <a:cs typeface="Arial"/>
              </a:rPr>
              <a:t>Market Price of the Product. This value typically influences the profit since it increases the revenue greatly.</a:t>
            </a:r>
            <a:endParaRPr lang="en-US" sz="1600" dirty="0">
              <a:latin typeface="Arial"/>
              <a:cs typeface="Arial"/>
            </a:endParaRPr>
          </a:p>
          <a:p>
            <a:endParaRPr lang="en-US" dirty="0"/>
          </a:p>
        </p:txBody>
      </p:sp>
      <p:sp>
        <p:nvSpPr>
          <p:cNvPr id="40" name="TextBox 39">
            <a:extLst>
              <a:ext uri="{FF2B5EF4-FFF2-40B4-BE49-F238E27FC236}">
                <a16:creationId xmlns:a16="http://schemas.microsoft.com/office/drawing/2014/main" id="{EEBBAB0C-2A82-46EE-8C9F-833EBECEC395}"/>
              </a:ext>
            </a:extLst>
          </p:cNvPr>
          <p:cNvSpPr txBox="1"/>
          <p:nvPr/>
        </p:nvSpPr>
        <p:spPr>
          <a:xfrm>
            <a:off x="8005145" y="5068557"/>
            <a:ext cx="348702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u="sng" spc="-65" dirty="0">
                <a:solidFill>
                  <a:srgbClr val="404040"/>
                </a:solidFill>
                <a:latin typeface="Arial"/>
                <a:cs typeface="Arial"/>
              </a:rPr>
              <a:t>Increase in sale volume : </a:t>
            </a:r>
          </a:p>
          <a:p>
            <a:pPr marL="288925"/>
            <a:r>
              <a:rPr lang="en-US" sz="1600" spc="-65" dirty="0">
                <a:latin typeface="Arial"/>
                <a:cs typeface="Arial"/>
              </a:rPr>
              <a:t>For every 10% decline in unit price of product, this is the increase in volume. </a:t>
            </a:r>
            <a:endParaRPr lang="en-US" dirty="0"/>
          </a:p>
        </p:txBody>
      </p:sp>
      <p:sp>
        <p:nvSpPr>
          <p:cNvPr id="41" name="TextBox 40">
            <a:extLst>
              <a:ext uri="{FF2B5EF4-FFF2-40B4-BE49-F238E27FC236}">
                <a16:creationId xmlns:a16="http://schemas.microsoft.com/office/drawing/2014/main" id="{E964A22B-9EF9-49A3-9C2D-E24C2E0E5DC6}"/>
              </a:ext>
            </a:extLst>
          </p:cNvPr>
          <p:cNvSpPr txBox="1"/>
          <p:nvPr/>
        </p:nvSpPr>
        <p:spPr>
          <a:xfrm>
            <a:off x="7949956" y="2252914"/>
            <a:ext cx="3273044"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600" b="1" u="sng" spc="-65" dirty="0" err="1">
                <a:solidFill>
                  <a:srgbClr val="404040"/>
                </a:solidFill>
                <a:latin typeface="Arial"/>
                <a:cs typeface="Arial"/>
              </a:rPr>
              <a:t>AverageUnitsSold</a:t>
            </a:r>
            <a:r>
              <a:rPr lang="en-US" sz="1600" b="1" u="sng" spc="-65" dirty="0">
                <a:solidFill>
                  <a:srgbClr val="404040"/>
                </a:solidFill>
                <a:latin typeface="Arial"/>
                <a:cs typeface="Arial"/>
              </a:rPr>
              <a:t>               </a:t>
            </a:r>
            <a:r>
              <a:rPr lang="en-US" sz="1600" spc="-65" dirty="0">
                <a:latin typeface="Arial"/>
                <a:cs typeface="Arial"/>
              </a:rPr>
              <a:t>Average number of units of product sold to a customer who makes a purchase</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4786" y="122935"/>
            <a:ext cx="10499090" cy="574040"/>
          </a:xfrm>
          <a:prstGeom prst="rect">
            <a:avLst/>
          </a:prstGeom>
        </p:spPr>
        <p:txBody>
          <a:bodyPr vert="horz" wrap="square" lIns="0" tIns="12700" rIns="0" bIns="0" rtlCol="0">
            <a:spAutoFit/>
          </a:bodyPr>
          <a:lstStyle/>
          <a:p>
            <a:pPr marL="12700">
              <a:lnSpc>
                <a:spcPct val="100000"/>
              </a:lnSpc>
              <a:spcBef>
                <a:spcPts val="100"/>
              </a:spcBef>
            </a:pPr>
            <a:r>
              <a:rPr sz="3600" spc="-5" dirty="0"/>
              <a:t>Levers </a:t>
            </a:r>
            <a:r>
              <a:rPr sz="3600" dirty="0"/>
              <a:t>to </a:t>
            </a:r>
            <a:r>
              <a:rPr sz="3600" spc="-5" dirty="0"/>
              <a:t>Achieve Successful </a:t>
            </a:r>
            <a:r>
              <a:rPr sz="3600" dirty="0"/>
              <a:t>Cost</a:t>
            </a:r>
            <a:r>
              <a:rPr sz="3600" spc="-80" dirty="0"/>
              <a:t> </a:t>
            </a:r>
            <a:r>
              <a:rPr sz="3600" spc="-5" dirty="0"/>
              <a:t>Optimization</a:t>
            </a:r>
            <a:endParaRPr sz="3600"/>
          </a:p>
        </p:txBody>
      </p:sp>
      <p:sp>
        <p:nvSpPr>
          <p:cNvPr id="3" name="object 3"/>
          <p:cNvSpPr txBox="1"/>
          <p:nvPr/>
        </p:nvSpPr>
        <p:spPr>
          <a:xfrm>
            <a:off x="339648" y="35915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Arial"/>
                <a:cs typeface="Arial"/>
              </a:rPr>
              <a:t>4</a:t>
            </a:r>
            <a:endParaRPr sz="1600">
              <a:latin typeface="Arial"/>
              <a:cs typeface="Arial"/>
            </a:endParaRPr>
          </a:p>
        </p:txBody>
      </p:sp>
      <p:grpSp>
        <p:nvGrpSpPr>
          <p:cNvPr id="4" name="object 4"/>
          <p:cNvGrpSpPr/>
          <p:nvPr/>
        </p:nvGrpSpPr>
        <p:grpSpPr>
          <a:xfrm>
            <a:off x="239268" y="1749526"/>
            <a:ext cx="2374900" cy="3636645"/>
            <a:chOff x="239268" y="1749526"/>
            <a:chExt cx="2374900" cy="3636645"/>
          </a:xfrm>
        </p:grpSpPr>
        <p:sp>
          <p:nvSpPr>
            <p:cNvPr id="5" name="object 5"/>
            <p:cNvSpPr/>
            <p:nvPr/>
          </p:nvSpPr>
          <p:spPr>
            <a:xfrm>
              <a:off x="711708" y="2115311"/>
              <a:ext cx="1819910" cy="3197860"/>
            </a:xfrm>
            <a:custGeom>
              <a:avLst/>
              <a:gdLst/>
              <a:ahLst/>
              <a:cxnLst/>
              <a:rect l="l" t="t" r="r" b="b"/>
              <a:pathLst>
                <a:path w="1819910" h="3197860">
                  <a:moveTo>
                    <a:pt x="1516380" y="0"/>
                  </a:moveTo>
                  <a:lnTo>
                    <a:pt x="303288" y="0"/>
                  </a:lnTo>
                  <a:lnTo>
                    <a:pt x="254094" y="3968"/>
                  </a:lnTo>
                  <a:lnTo>
                    <a:pt x="207426" y="15459"/>
                  </a:lnTo>
                  <a:lnTo>
                    <a:pt x="163910" y="33847"/>
                  </a:lnTo>
                  <a:lnTo>
                    <a:pt x="124170" y="58509"/>
                  </a:lnTo>
                  <a:lnTo>
                    <a:pt x="88831" y="88820"/>
                  </a:lnTo>
                  <a:lnTo>
                    <a:pt x="58517" y="124157"/>
                  </a:lnTo>
                  <a:lnTo>
                    <a:pt x="33852" y="163895"/>
                  </a:lnTo>
                  <a:lnTo>
                    <a:pt x="15461" y="207410"/>
                  </a:lnTo>
                  <a:lnTo>
                    <a:pt x="3969" y="254078"/>
                  </a:lnTo>
                  <a:lnTo>
                    <a:pt x="0" y="303275"/>
                  </a:lnTo>
                  <a:lnTo>
                    <a:pt x="0" y="2894076"/>
                  </a:lnTo>
                  <a:lnTo>
                    <a:pt x="3969" y="2943273"/>
                  </a:lnTo>
                  <a:lnTo>
                    <a:pt x="15461" y="2989941"/>
                  </a:lnTo>
                  <a:lnTo>
                    <a:pt x="33852" y="3033456"/>
                  </a:lnTo>
                  <a:lnTo>
                    <a:pt x="58517" y="3073194"/>
                  </a:lnTo>
                  <a:lnTo>
                    <a:pt x="88831" y="3108531"/>
                  </a:lnTo>
                  <a:lnTo>
                    <a:pt x="124170" y="3138842"/>
                  </a:lnTo>
                  <a:lnTo>
                    <a:pt x="163910" y="3163504"/>
                  </a:lnTo>
                  <a:lnTo>
                    <a:pt x="207426" y="3181892"/>
                  </a:lnTo>
                  <a:lnTo>
                    <a:pt x="254094" y="3193383"/>
                  </a:lnTo>
                  <a:lnTo>
                    <a:pt x="303288" y="3197352"/>
                  </a:lnTo>
                  <a:lnTo>
                    <a:pt x="1516380" y="3197352"/>
                  </a:lnTo>
                  <a:lnTo>
                    <a:pt x="1565577" y="3193383"/>
                  </a:lnTo>
                  <a:lnTo>
                    <a:pt x="1612245" y="3181892"/>
                  </a:lnTo>
                  <a:lnTo>
                    <a:pt x="1655760" y="3163504"/>
                  </a:lnTo>
                  <a:lnTo>
                    <a:pt x="1695498" y="3138842"/>
                  </a:lnTo>
                  <a:lnTo>
                    <a:pt x="1730835" y="3108531"/>
                  </a:lnTo>
                  <a:lnTo>
                    <a:pt x="1761146" y="3073194"/>
                  </a:lnTo>
                  <a:lnTo>
                    <a:pt x="1785808" y="3033456"/>
                  </a:lnTo>
                  <a:lnTo>
                    <a:pt x="1804196" y="2989941"/>
                  </a:lnTo>
                  <a:lnTo>
                    <a:pt x="1815687" y="2943273"/>
                  </a:lnTo>
                  <a:lnTo>
                    <a:pt x="1819656" y="2894076"/>
                  </a:lnTo>
                  <a:lnTo>
                    <a:pt x="1819656" y="303275"/>
                  </a:lnTo>
                  <a:lnTo>
                    <a:pt x="1815687" y="254078"/>
                  </a:lnTo>
                  <a:lnTo>
                    <a:pt x="1804196" y="207410"/>
                  </a:lnTo>
                  <a:lnTo>
                    <a:pt x="1785808" y="163895"/>
                  </a:lnTo>
                  <a:lnTo>
                    <a:pt x="1761146" y="124157"/>
                  </a:lnTo>
                  <a:lnTo>
                    <a:pt x="1730835" y="88820"/>
                  </a:lnTo>
                  <a:lnTo>
                    <a:pt x="1695498" y="58509"/>
                  </a:lnTo>
                  <a:lnTo>
                    <a:pt x="1655760" y="33847"/>
                  </a:lnTo>
                  <a:lnTo>
                    <a:pt x="1612245" y="15459"/>
                  </a:lnTo>
                  <a:lnTo>
                    <a:pt x="1565577" y="3968"/>
                  </a:lnTo>
                  <a:lnTo>
                    <a:pt x="1516380" y="0"/>
                  </a:lnTo>
                  <a:close/>
                </a:path>
              </a:pathLst>
            </a:custGeom>
            <a:solidFill>
              <a:srgbClr val="D7A800"/>
            </a:solidFill>
          </p:spPr>
          <p:txBody>
            <a:bodyPr wrap="square" lIns="0" tIns="0" rIns="0" bIns="0" rtlCol="0"/>
            <a:lstStyle/>
            <a:p>
              <a:endParaRPr/>
            </a:p>
          </p:txBody>
        </p:sp>
        <p:sp>
          <p:nvSpPr>
            <p:cNvPr id="6" name="object 6"/>
            <p:cNvSpPr/>
            <p:nvPr/>
          </p:nvSpPr>
          <p:spPr>
            <a:xfrm>
              <a:off x="632459" y="2043683"/>
              <a:ext cx="1978660" cy="3339465"/>
            </a:xfrm>
            <a:custGeom>
              <a:avLst/>
              <a:gdLst/>
              <a:ahLst/>
              <a:cxnLst/>
              <a:rect l="l" t="t" r="r" b="b"/>
              <a:pathLst>
                <a:path w="1978660" h="3339465">
                  <a:moveTo>
                    <a:pt x="0" y="346837"/>
                  </a:moveTo>
                  <a:lnTo>
                    <a:pt x="3166" y="299781"/>
                  </a:lnTo>
                  <a:lnTo>
                    <a:pt x="12389" y="254646"/>
                  </a:lnTo>
                  <a:lnTo>
                    <a:pt x="27255" y="211847"/>
                  </a:lnTo>
                  <a:lnTo>
                    <a:pt x="47352" y="171798"/>
                  </a:lnTo>
                  <a:lnTo>
                    <a:pt x="72266" y="134910"/>
                  </a:lnTo>
                  <a:lnTo>
                    <a:pt x="101584" y="101600"/>
                  </a:lnTo>
                  <a:lnTo>
                    <a:pt x="134892" y="72279"/>
                  </a:lnTo>
                  <a:lnTo>
                    <a:pt x="171777" y="47361"/>
                  </a:lnTo>
                  <a:lnTo>
                    <a:pt x="211826" y="27261"/>
                  </a:lnTo>
                  <a:lnTo>
                    <a:pt x="254626" y="12391"/>
                  </a:lnTo>
                  <a:lnTo>
                    <a:pt x="299763" y="3166"/>
                  </a:lnTo>
                  <a:lnTo>
                    <a:pt x="346824" y="0"/>
                  </a:lnTo>
                  <a:lnTo>
                    <a:pt x="1631314" y="0"/>
                  </a:lnTo>
                  <a:lnTo>
                    <a:pt x="1678370" y="3166"/>
                  </a:lnTo>
                  <a:lnTo>
                    <a:pt x="1723505" y="12391"/>
                  </a:lnTo>
                  <a:lnTo>
                    <a:pt x="1766304" y="27261"/>
                  </a:lnTo>
                  <a:lnTo>
                    <a:pt x="1806353" y="47361"/>
                  </a:lnTo>
                  <a:lnTo>
                    <a:pt x="1843241" y="72279"/>
                  </a:lnTo>
                  <a:lnTo>
                    <a:pt x="1876552" y="101600"/>
                  </a:lnTo>
                  <a:lnTo>
                    <a:pt x="1905872" y="134910"/>
                  </a:lnTo>
                  <a:lnTo>
                    <a:pt x="1930790" y="171798"/>
                  </a:lnTo>
                  <a:lnTo>
                    <a:pt x="1950890" y="211847"/>
                  </a:lnTo>
                  <a:lnTo>
                    <a:pt x="1965760" y="254646"/>
                  </a:lnTo>
                  <a:lnTo>
                    <a:pt x="1974985" y="299781"/>
                  </a:lnTo>
                  <a:lnTo>
                    <a:pt x="1978152" y="346837"/>
                  </a:lnTo>
                  <a:lnTo>
                    <a:pt x="1978152" y="2992247"/>
                  </a:lnTo>
                  <a:lnTo>
                    <a:pt x="1974985" y="3039302"/>
                  </a:lnTo>
                  <a:lnTo>
                    <a:pt x="1965760" y="3084437"/>
                  </a:lnTo>
                  <a:lnTo>
                    <a:pt x="1950890" y="3127236"/>
                  </a:lnTo>
                  <a:lnTo>
                    <a:pt x="1930790" y="3167285"/>
                  </a:lnTo>
                  <a:lnTo>
                    <a:pt x="1905872" y="3204173"/>
                  </a:lnTo>
                  <a:lnTo>
                    <a:pt x="1876552" y="3237484"/>
                  </a:lnTo>
                  <a:lnTo>
                    <a:pt x="1843241" y="3266804"/>
                  </a:lnTo>
                  <a:lnTo>
                    <a:pt x="1806353" y="3291722"/>
                  </a:lnTo>
                  <a:lnTo>
                    <a:pt x="1766304" y="3311822"/>
                  </a:lnTo>
                  <a:lnTo>
                    <a:pt x="1723505" y="3326692"/>
                  </a:lnTo>
                  <a:lnTo>
                    <a:pt x="1678370" y="3335917"/>
                  </a:lnTo>
                  <a:lnTo>
                    <a:pt x="1631314" y="3339083"/>
                  </a:lnTo>
                  <a:lnTo>
                    <a:pt x="346824" y="3339083"/>
                  </a:lnTo>
                  <a:lnTo>
                    <a:pt x="299763" y="3335917"/>
                  </a:lnTo>
                  <a:lnTo>
                    <a:pt x="254626" y="3326692"/>
                  </a:lnTo>
                  <a:lnTo>
                    <a:pt x="211826" y="3311822"/>
                  </a:lnTo>
                  <a:lnTo>
                    <a:pt x="171777" y="3291722"/>
                  </a:lnTo>
                  <a:lnTo>
                    <a:pt x="134892" y="3266804"/>
                  </a:lnTo>
                  <a:lnTo>
                    <a:pt x="101584" y="3237484"/>
                  </a:lnTo>
                  <a:lnTo>
                    <a:pt x="72266" y="3204173"/>
                  </a:lnTo>
                  <a:lnTo>
                    <a:pt x="47352" y="3167285"/>
                  </a:lnTo>
                  <a:lnTo>
                    <a:pt x="27255" y="3127236"/>
                  </a:lnTo>
                  <a:lnTo>
                    <a:pt x="12389" y="3084437"/>
                  </a:lnTo>
                  <a:lnTo>
                    <a:pt x="3166" y="3039302"/>
                  </a:lnTo>
                  <a:lnTo>
                    <a:pt x="0" y="2992247"/>
                  </a:lnTo>
                  <a:lnTo>
                    <a:pt x="0" y="346837"/>
                  </a:lnTo>
                  <a:close/>
                </a:path>
              </a:pathLst>
            </a:custGeom>
            <a:ln w="6096">
              <a:solidFill>
                <a:srgbClr val="D7A800"/>
              </a:solidFill>
              <a:prstDash val="sysDot"/>
            </a:ln>
          </p:spPr>
          <p:txBody>
            <a:bodyPr wrap="square" lIns="0" tIns="0" rIns="0" bIns="0" rtlCol="0"/>
            <a:lstStyle/>
            <a:p>
              <a:endParaRPr/>
            </a:p>
          </p:txBody>
        </p:sp>
        <p:sp>
          <p:nvSpPr>
            <p:cNvPr id="7" name="object 7"/>
            <p:cNvSpPr/>
            <p:nvPr/>
          </p:nvSpPr>
          <p:spPr>
            <a:xfrm>
              <a:off x="239268" y="1749526"/>
              <a:ext cx="859561" cy="85956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9946" y="1840229"/>
              <a:ext cx="683260" cy="683260"/>
            </a:xfrm>
            <a:custGeom>
              <a:avLst/>
              <a:gdLst/>
              <a:ahLst/>
              <a:cxnLst/>
              <a:rect l="l" t="t" r="r" b="b"/>
              <a:pathLst>
                <a:path w="683260" h="683260">
                  <a:moveTo>
                    <a:pt x="341376" y="0"/>
                  </a:moveTo>
                  <a:lnTo>
                    <a:pt x="295054" y="3115"/>
                  </a:lnTo>
                  <a:lnTo>
                    <a:pt x="250626" y="12190"/>
                  </a:lnTo>
                  <a:lnTo>
                    <a:pt x="208499" y="26818"/>
                  </a:lnTo>
                  <a:lnTo>
                    <a:pt x="169079" y="46594"/>
                  </a:lnTo>
                  <a:lnTo>
                    <a:pt x="132773" y="71112"/>
                  </a:lnTo>
                  <a:lnTo>
                    <a:pt x="99988" y="99964"/>
                  </a:lnTo>
                  <a:lnTo>
                    <a:pt x="71131" y="132746"/>
                  </a:lnTo>
                  <a:lnTo>
                    <a:pt x="46608" y="169051"/>
                  </a:lnTo>
                  <a:lnTo>
                    <a:pt x="26827" y="208472"/>
                  </a:lnTo>
                  <a:lnTo>
                    <a:pt x="12194" y="250604"/>
                  </a:lnTo>
                  <a:lnTo>
                    <a:pt x="3116" y="295041"/>
                  </a:lnTo>
                  <a:lnTo>
                    <a:pt x="0" y="341375"/>
                  </a:lnTo>
                  <a:lnTo>
                    <a:pt x="3116" y="387710"/>
                  </a:lnTo>
                  <a:lnTo>
                    <a:pt x="12194" y="432147"/>
                  </a:lnTo>
                  <a:lnTo>
                    <a:pt x="26827" y="474279"/>
                  </a:lnTo>
                  <a:lnTo>
                    <a:pt x="46608" y="513700"/>
                  </a:lnTo>
                  <a:lnTo>
                    <a:pt x="71131" y="550005"/>
                  </a:lnTo>
                  <a:lnTo>
                    <a:pt x="99988" y="582787"/>
                  </a:lnTo>
                  <a:lnTo>
                    <a:pt x="132773" y="611639"/>
                  </a:lnTo>
                  <a:lnTo>
                    <a:pt x="169079" y="636157"/>
                  </a:lnTo>
                  <a:lnTo>
                    <a:pt x="208499" y="655933"/>
                  </a:lnTo>
                  <a:lnTo>
                    <a:pt x="250626" y="670561"/>
                  </a:lnTo>
                  <a:lnTo>
                    <a:pt x="295054" y="679636"/>
                  </a:lnTo>
                  <a:lnTo>
                    <a:pt x="341376" y="682752"/>
                  </a:lnTo>
                  <a:lnTo>
                    <a:pt x="387697" y="679636"/>
                  </a:lnTo>
                  <a:lnTo>
                    <a:pt x="432125" y="670561"/>
                  </a:lnTo>
                  <a:lnTo>
                    <a:pt x="474252" y="655933"/>
                  </a:lnTo>
                  <a:lnTo>
                    <a:pt x="513672" y="636157"/>
                  </a:lnTo>
                  <a:lnTo>
                    <a:pt x="549978" y="611639"/>
                  </a:lnTo>
                  <a:lnTo>
                    <a:pt x="582763" y="582787"/>
                  </a:lnTo>
                  <a:lnTo>
                    <a:pt x="611620" y="550005"/>
                  </a:lnTo>
                  <a:lnTo>
                    <a:pt x="636142" y="513700"/>
                  </a:lnTo>
                  <a:lnTo>
                    <a:pt x="655924" y="474279"/>
                  </a:lnTo>
                  <a:lnTo>
                    <a:pt x="670557" y="432147"/>
                  </a:lnTo>
                  <a:lnTo>
                    <a:pt x="679635" y="387710"/>
                  </a:lnTo>
                  <a:lnTo>
                    <a:pt x="682751" y="341375"/>
                  </a:lnTo>
                  <a:lnTo>
                    <a:pt x="679635" y="295041"/>
                  </a:lnTo>
                  <a:lnTo>
                    <a:pt x="670557" y="250604"/>
                  </a:lnTo>
                  <a:lnTo>
                    <a:pt x="655924" y="208472"/>
                  </a:lnTo>
                  <a:lnTo>
                    <a:pt x="636142" y="169051"/>
                  </a:lnTo>
                  <a:lnTo>
                    <a:pt x="611620" y="132746"/>
                  </a:lnTo>
                  <a:lnTo>
                    <a:pt x="582763" y="99964"/>
                  </a:lnTo>
                  <a:lnTo>
                    <a:pt x="549978" y="71112"/>
                  </a:lnTo>
                  <a:lnTo>
                    <a:pt x="513672" y="46594"/>
                  </a:lnTo>
                  <a:lnTo>
                    <a:pt x="474252" y="26818"/>
                  </a:lnTo>
                  <a:lnTo>
                    <a:pt x="432125" y="12190"/>
                  </a:lnTo>
                  <a:lnTo>
                    <a:pt x="387697" y="3115"/>
                  </a:lnTo>
                  <a:lnTo>
                    <a:pt x="341376" y="0"/>
                  </a:lnTo>
                  <a:close/>
                </a:path>
              </a:pathLst>
            </a:custGeom>
            <a:solidFill>
              <a:srgbClr val="D7A800"/>
            </a:solidFill>
          </p:spPr>
          <p:txBody>
            <a:bodyPr wrap="square" lIns="0" tIns="0" rIns="0" bIns="0" rtlCol="0"/>
            <a:lstStyle/>
            <a:p>
              <a:endParaRPr/>
            </a:p>
          </p:txBody>
        </p:sp>
        <p:sp>
          <p:nvSpPr>
            <p:cNvPr id="9" name="object 9"/>
            <p:cNvSpPr/>
            <p:nvPr/>
          </p:nvSpPr>
          <p:spPr>
            <a:xfrm>
              <a:off x="329946" y="1840229"/>
              <a:ext cx="683260" cy="683260"/>
            </a:xfrm>
            <a:custGeom>
              <a:avLst/>
              <a:gdLst/>
              <a:ahLst/>
              <a:cxnLst/>
              <a:rect l="l" t="t" r="r" b="b"/>
              <a:pathLst>
                <a:path w="683260" h="683260">
                  <a:moveTo>
                    <a:pt x="0" y="341375"/>
                  </a:moveTo>
                  <a:lnTo>
                    <a:pt x="3116" y="295041"/>
                  </a:lnTo>
                  <a:lnTo>
                    <a:pt x="12194" y="250604"/>
                  </a:lnTo>
                  <a:lnTo>
                    <a:pt x="26827" y="208472"/>
                  </a:lnTo>
                  <a:lnTo>
                    <a:pt x="46608" y="169051"/>
                  </a:lnTo>
                  <a:lnTo>
                    <a:pt x="71131" y="132746"/>
                  </a:lnTo>
                  <a:lnTo>
                    <a:pt x="99988" y="99964"/>
                  </a:lnTo>
                  <a:lnTo>
                    <a:pt x="132773" y="71112"/>
                  </a:lnTo>
                  <a:lnTo>
                    <a:pt x="169079" y="46594"/>
                  </a:lnTo>
                  <a:lnTo>
                    <a:pt x="208499" y="26818"/>
                  </a:lnTo>
                  <a:lnTo>
                    <a:pt x="250626" y="12190"/>
                  </a:lnTo>
                  <a:lnTo>
                    <a:pt x="295054" y="3115"/>
                  </a:lnTo>
                  <a:lnTo>
                    <a:pt x="341376" y="0"/>
                  </a:lnTo>
                  <a:lnTo>
                    <a:pt x="387697" y="3115"/>
                  </a:lnTo>
                  <a:lnTo>
                    <a:pt x="432125" y="12190"/>
                  </a:lnTo>
                  <a:lnTo>
                    <a:pt x="474252" y="26818"/>
                  </a:lnTo>
                  <a:lnTo>
                    <a:pt x="513672" y="46594"/>
                  </a:lnTo>
                  <a:lnTo>
                    <a:pt x="549978" y="71112"/>
                  </a:lnTo>
                  <a:lnTo>
                    <a:pt x="582763" y="99964"/>
                  </a:lnTo>
                  <a:lnTo>
                    <a:pt x="611620" y="132746"/>
                  </a:lnTo>
                  <a:lnTo>
                    <a:pt x="636142" y="169051"/>
                  </a:lnTo>
                  <a:lnTo>
                    <a:pt x="655924" y="208472"/>
                  </a:lnTo>
                  <a:lnTo>
                    <a:pt x="670557" y="250604"/>
                  </a:lnTo>
                  <a:lnTo>
                    <a:pt x="679635" y="295041"/>
                  </a:lnTo>
                  <a:lnTo>
                    <a:pt x="682751" y="341375"/>
                  </a:lnTo>
                  <a:lnTo>
                    <a:pt x="679635" y="387710"/>
                  </a:lnTo>
                  <a:lnTo>
                    <a:pt x="670557" y="432147"/>
                  </a:lnTo>
                  <a:lnTo>
                    <a:pt x="655924" y="474279"/>
                  </a:lnTo>
                  <a:lnTo>
                    <a:pt x="636142" y="513700"/>
                  </a:lnTo>
                  <a:lnTo>
                    <a:pt x="611620" y="550005"/>
                  </a:lnTo>
                  <a:lnTo>
                    <a:pt x="582763" y="582787"/>
                  </a:lnTo>
                  <a:lnTo>
                    <a:pt x="549978" y="611639"/>
                  </a:lnTo>
                  <a:lnTo>
                    <a:pt x="513672" y="636157"/>
                  </a:lnTo>
                  <a:lnTo>
                    <a:pt x="474252" y="655933"/>
                  </a:lnTo>
                  <a:lnTo>
                    <a:pt x="432125" y="670561"/>
                  </a:lnTo>
                  <a:lnTo>
                    <a:pt x="387697" y="679636"/>
                  </a:lnTo>
                  <a:lnTo>
                    <a:pt x="341376" y="682752"/>
                  </a:lnTo>
                  <a:lnTo>
                    <a:pt x="295054" y="679636"/>
                  </a:lnTo>
                  <a:lnTo>
                    <a:pt x="250626" y="670561"/>
                  </a:lnTo>
                  <a:lnTo>
                    <a:pt x="208499" y="655933"/>
                  </a:lnTo>
                  <a:lnTo>
                    <a:pt x="169079" y="636157"/>
                  </a:lnTo>
                  <a:lnTo>
                    <a:pt x="132773" y="611639"/>
                  </a:lnTo>
                  <a:lnTo>
                    <a:pt x="99988" y="582787"/>
                  </a:lnTo>
                  <a:lnTo>
                    <a:pt x="71131" y="550005"/>
                  </a:lnTo>
                  <a:lnTo>
                    <a:pt x="46608" y="513700"/>
                  </a:lnTo>
                  <a:lnTo>
                    <a:pt x="26827" y="474279"/>
                  </a:lnTo>
                  <a:lnTo>
                    <a:pt x="12194" y="432147"/>
                  </a:lnTo>
                  <a:lnTo>
                    <a:pt x="3116" y="387710"/>
                  </a:lnTo>
                  <a:lnTo>
                    <a:pt x="0" y="341375"/>
                  </a:lnTo>
                  <a:close/>
                </a:path>
              </a:pathLst>
            </a:custGeom>
            <a:ln w="50292">
              <a:solidFill>
                <a:srgbClr val="FFFFFF"/>
              </a:solidFill>
            </a:ln>
          </p:spPr>
          <p:txBody>
            <a:bodyPr wrap="square" lIns="0" tIns="0" rIns="0" bIns="0" rtlCol="0"/>
            <a:lstStyle/>
            <a:p>
              <a:endParaRPr/>
            </a:p>
          </p:txBody>
        </p:sp>
      </p:grpSp>
      <p:sp>
        <p:nvSpPr>
          <p:cNvPr id="10" name="object 10"/>
          <p:cNvSpPr txBox="1"/>
          <p:nvPr/>
        </p:nvSpPr>
        <p:spPr>
          <a:xfrm>
            <a:off x="791972" y="3209670"/>
            <a:ext cx="1554480" cy="1733550"/>
          </a:xfrm>
          <a:prstGeom prst="rect">
            <a:avLst/>
          </a:prstGeom>
        </p:spPr>
        <p:txBody>
          <a:bodyPr vert="horz" wrap="square" lIns="0" tIns="13335" rIns="0" bIns="0" rtlCol="0">
            <a:spAutoFit/>
          </a:bodyPr>
          <a:lstStyle/>
          <a:p>
            <a:pPr marL="299085" marR="248920" indent="-287020">
              <a:lnSpc>
                <a:spcPct val="100000"/>
              </a:lnSpc>
              <a:spcBef>
                <a:spcPts val="105"/>
              </a:spcBef>
              <a:buChar char="•"/>
              <a:tabLst>
                <a:tab pos="299085" algn="l"/>
                <a:tab pos="299720" algn="l"/>
              </a:tabLst>
            </a:pPr>
            <a:r>
              <a:rPr sz="1400" spc="-5" dirty="0">
                <a:solidFill>
                  <a:srgbClr val="FFFFFF"/>
                </a:solidFill>
                <a:latin typeface="Arial"/>
                <a:cs typeface="Arial"/>
              </a:rPr>
              <a:t>How </a:t>
            </a:r>
            <a:r>
              <a:rPr sz="1400" dirty="0">
                <a:solidFill>
                  <a:srgbClr val="FFFFFF"/>
                </a:solidFill>
                <a:latin typeface="Arial"/>
                <a:cs typeface="Arial"/>
              </a:rPr>
              <a:t>to best  establish</a:t>
            </a:r>
            <a:r>
              <a:rPr sz="1400" spc="-120" dirty="0">
                <a:solidFill>
                  <a:srgbClr val="FFFFFF"/>
                </a:solidFill>
                <a:latin typeface="Arial"/>
                <a:cs typeface="Arial"/>
              </a:rPr>
              <a:t> </a:t>
            </a:r>
            <a:r>
              <a:rPr sz="1400" dirty="0">
                <a:solidFill>
                  <a:srgbClr val="FFFFFF"/>
                </a:solidFill>
                <a:latin typeface="Arial"/>
                <a:cs typeface="Arial"/>
              </a:rPr>
              <a:t>the  cost  </a:t>
            </a:r>
            <a:r>
              <a:rPr sz="1400" spc="-5" dirty="0">
                <a:solidFill>
                  <a:srgbClr val="FFFFFF"/>
                </a:solidFill>
                <a:latin typeface="Arial"/>
                <a:cs typeface="Arial"/>
              </a:rPr>
              <a:t>optimization  </a:t>
            </a:r>
            <a:r>
              <a:rPr sz="1400" dirty="0">
                <a:solidFill>
                  <a:srgbClr val="FFFFFF"/>
                </a:solidFill>
                <a:latin typeface="Arial"/>
                <a:cs typeface="Arial"/>
              </a:rPr>
              <a:t>program?</a:t>
            </a:r>
            <a:endParaRPr sz="1400">
              <a:latin typeface="Arial"/>
              <a:cs typeface="Arial"/>
            </a:endParaRPr>
          </a:p>
          <a:p>
            <a:pPr marL="299085" marR="5080" indent="-287020">
              <a:lnSpc>
                <a:spcPct val="100000"/>
              </a:lnSpc>
              <a:buChar char="•"/>
              <a:tabLst>
                <a:tab pos="299085" algn="l"/>
                <a:tab pos="299720" algn="l"/>
              </a:tabLst>
            </a:pPr>
            <a:r>
              <a:rPr sz="1400" spc="5" dirty="0">
                <a:solidFill>
                  <a:srgbClr val="FFFFFF"/>
                </a:solidFill>
                <a:latin typeface="Arial"/>
                <a:cs typeface="Arial"/>
              </a:rPr>
              <a:t>What </a:t>
            </a:r>
            <a:r>
              <a:rPr sz="1400" dirty="0">
                <a:solidFill>
                  <a:srgbClr val="FFFFFF"/>
                </a:solidFill>
                <a:latin typeface="Arial"/>
                <a:cs typeface="Arial"/>
              </a:rPr>
              <a:t>are the  goals / scope</a:t>
            </a:r>
            <a:r>
              <a:rPr sz="1400" spc="-145" dirty="0">
                <a:solidFill>
                  <a:srgbClr val="FFFFFF"/>
                </a:solidFill>
                <a:latin typeface="Arial"/>
                <a:cs typeface="Arial"/>
              </a:rPr>
              <a:t> </a:t>
            </a:r>
            <a:r>
              <a:rPr sz="1400" dirty="0">
                <a:solidFill>
                  <a:srgbClr val="FFFFFF"/>
                </a:solidFill>
                <a:latin typeface="Arial"/>
                <a:cs typeface="Arial"/>
              </a:rPr>
              <a:t>of  the</a:t>
            </a:r>
            <a:r>
              <a:rPr sz="1400" spc="-35" dirty="0">
                <a:solidFill>
                  <a:srgbClr val="FFFFFF"/>
                </a:solidFill>
                <a:latin typeface="Arial"/>
                <a:cs typeface="Arial"/>
              </a:rPr>
              <a:t> </a:t>
            </a:r>
            <a:r>
              <a:rPr sz="1400" dirty="0">
                <a:solidFill>
                  <a:srgbClr val="FFFFFF"/>
                </a:solidFill>
                <a:latin typeface="Arial"/>
                <a:cs typeface="Arial"/>
              </a:rPr>
              <a:t>program</a:t>
            </a:r>
            <a:endParaRPr sz="1400">
              <a:latin typeface="Arial"/>
              <a:cs typeface="Arial"/>
            </a:endParaRPr>
          </a:p>
        </p:txBody>
      </p:sp>
      <p:sp>
        <p:nvSpPr>
          <p:cNvPr id="11" name="object 11"/>
          <p:cNvSpPr txBox="1"/>
          <p:nvPr/>
        </p:nvSpPr>
        <p:spPr>
          <a:xfrm>
            <a:off x="847750" y="2648458"/>
            <a:ext cx="985519"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Arial"/>
                <a:cs typeface="Arial"/>
              </a:rPr>
              <a:t>Discover</a:t>
            </a:r>
            <a:endParaRPr sz="1800">
              <a:latin typeface="Arial"/>
              <a:cs typeface="Arial"/>
            </a:endParaRPr>
          </a:p>
        </p:txBody>
      </p:sp>
      <p:grpSp>
        <p:nvGrpSpPr>
          <p:cNvPr id="12" name="object 12"/>
          <p:cNvGrpSpPr/>
          <p:nvPr/>
        </p:nvGrpSpPr>
        <p:grpSpPr>
          <a:xfrm>
            <a:off x="9491471" y="1749526"/>
            <a:ext cx="2374900" cy="3636645"/>
            <a:chOff x="9491471" y="1749526"/>
            <a:chExt cx="2374900" cy="3636645"/>
          </a:xfrm>
        </p:grpSpPr>
        <p:sp>
          <p:nvSpPr>
            <p:cNvPr id="13" name="object 13"/>
            <p:cNvSpPr/>
            <p:nvPr/>
          </p:nvSpPr>
          <p:spPr>
            <a:xfrm>
              <a:off x="9963911" y="2115311"/>
              <a:ext cx="1819910" cy="3197860"/>
            </a:xfrm>
            <a:custGeom>
              <a:avLst/>
              <a:gdLst/>
              <a:ahLst/>
              <a:cxnLst/>
              <a:rect l="l" t="t" r="r" b="b"/>
              <a:pathLst>
                <a:path w="1819909" h="3197860">
                  <a:moveTo>
                    <a:pt x="1516380" y="0"/>
                  </a:moveTo>
                  <a:lnTo>
                    <a:pt x="303276" y="0"/>
                  </a:lnTo>
                  <a:lnTo>
                    <a:pt x="254078" y="3968"/>
                  </a:lnTo>
                  <a:lnTo>
                    <a:pt x="207410" y="15459"/>
                  </a:lnTo>
                  <a:lnTo>
                    <a:pt x="163895" y="33847"/>
                  </a:lnTo>
                  <a:lnTo>
                    <a:pt x="124157" y="58509"/>
                  </a:lnTo>
                  <a:lnTo>
                    <a:pt x="88820" y="88820"/>
                  </a:lnTo>
                  <a:lnTo>
                    <a:pt x="58509" y="124157"/>
                  </a:lnTo>
                  <a:lnTo>
                    <a:pt x="33847" y="163895"/>
                  </a:lnTo>
                  <a:lnTo>
                    <a:pt x="15459" y="207410"/>
                  </a:lnTo>
                  <a:lnTo>
                    <a:pt x="3968" y="254078"/>
                  </a:lnTo>
                  <a:lnTo>
                    <a:pt x="0" y="303275"/>
                  </a:lnTo>
                  <a:lnTo>
                    <a:pt x="0" y="2894076"/>
                  </a:lnTo>
                  <a:lnTo>
                    <a:pt x="3968" y="2943273"/>
                  </a:lnTo>
                  <a:lnTo>
                    <a:pt x="15459" y="2989941"/>
                  </a:lnTo>
                  <a:lnTo>
                    <a:pt x="33847" y="3033456"/>
                  </a:lnTo>
                  <a:lnTo>
                    <a:pt x="58509" y="3073194"/>
                  </a:lnTo>
                  <a:lnTo>
                    <a:pt x="88820" y="3108531"/>
                  </a:lnTo>
                  <a:lnTo>
                    <a:pt x="124157" y="3138842"/>
                  </a:lnTo>
                  <a:lnTo>
                    <a:pt x="163895" y="3163504"/>
                  </a:lnTo>
                  <a:lnTo>
                    <a:pt x="207410" y="3181892"/>
                  </a:lnTo>
                  <a:lnTo>
                    <a:pt x="254078" y="3193383"/>
                  </a:lnTo>
                  <a:lnTo>
                    <a:pt x="303276" y="3197352"/>
                  </a:lnTo>
                  <a:lnTo>
                    <a:pt x="1516380" y="3197352"/>
                  </a:lnTo>
                  <a:lnTo>
                    <a:pt x="1565577" y="3193383"/>
                  </a:lnTo>
                  <a:lnTo>
                    <a:pt x="1612245" y="3181892"/>
                  </a:lnTo>
                  <a:lnTo>
                    <a:pt x="1655760" y="3163504"/>
                  </a:lnTo>
                  <a:lnTo>
                    <a:pt x="1695498" y="3138842"/>
                  </a:lnTo>
                  <a:lnTo>
                    <a:pt x="1730835" y="3108531"/>
                  </a:lnTo>
                  <a:lnTo>
                    <a:pt x="1761146" y="3073194"/>
                  </a:lnTo>
                  <a:lnTo>
                    <a:pt x="1785808" y="3033456"/>
                  </a:lnTo>
                  <a:lnTo>
                    <a:pt x="1804196" y="2989941"/>
                  </a:lnTo>
                  <a:lnTo>
                    <a:pt x="1815687" y="2943273"/>
                  </a:lnTo>
                  <a:lnTo>
                    <a:pt x="1819656" y="2894076"/>
                  </a:lnTo>
                  <a:lnTo>
                    <a:pt x="1819656" y="303275"/>
                  </a:lnTo>
                  <a:lnTo>
                    <a:pt x="1815687" y="254078"/>
                  </a:lnTo>
                  <a:lnTo>
                    <a:pt x="1804196" y="207410"/>
                  </a:lnTo>
                  <a:lnTo>
                    <a:pt x="1785808" y="163895"/>
                  </a:lnTo>
                  <a:lnTo>
                    <a:pt x="1761146" y="124157"/>
                  </a:lnTo>
                  <a:lnTo>
                    <a:pt x="1730835" y="88820"/>
                  </a:lnTo>
                  <a:lnTo>
                    <a:pt x="1695498" y="58509"/>
                  </a:lnTo>
                  <a:lnTo>
                    <a:pt x="1655760" y="33847"/>
                  </a:lnTo>
                  <a:lnTo>
                    <a:pt x="1612245" y="15459"/>
                  </a:lnTo>
                  <a:lnTo>
                    <a:pt x="1565577" y="3968"/>
                  </a:lnTo>
                  <a:lnTo>
                    <a:pt x="1516380" y="0"/>
                  </a:lnTo>
                  <a:close/>
                </a:path>
              </a:pathLst>
            </a:custGeom>
            <a:solidFill>
              <a:srgbClr val="D7A800"/>
            </a:solidFill>
          </p:spPr>
          <p:txBody>
            <a:bodyPr wrap="square" lIns="0" tIns="0" rIns="0" bIns="0" rtlCol="0"/>
            <a:lstStyle/>
            <a:p>
              <a:endParaRPr/>
            </a:p>
          </p:txBody>
        </p:sp>
        <p:sp>
          <p:nvSpPr>
            <p:cNvPr id="14" name="object 14"/>
            <p:cNvSpPr/>
            <p:nvPr/>
          </p:nvSpPr>
          <p:spPr>
            <a:xfrm>
              <a:off x="9884663" y="2043683"/>
              <a:ext cx="1978660" cy="3339465"/>
            </a:xfrm>
            <a:custGeom>
              <a:avLst/>
              <a:gdLst/>
              <a:ahLst/>
              <a:cxnLst/>
              <a:rect l="l" t="t" r="r" b="b"/>
              <a:pathLst>
                <a:path w="1978659" h="3339465">
                  <a:moveTo>
                    <a:pt x="0" y="346837"/>
                  </a:moveTo>
                  <a:lnTo>
                    <a:pt x="3166" y="299781"/>
                  </a:lnTo>
                  <a:lnTo>
                    <a:pt x="12391" y="254646"/>
                  </a:lnTo>
                  <a:lnTo>
                    <a:pt x="27261" y="211847"/>
                  </a:lnTo>
                  <a:lnTo>
                    <a:pt x="47361" y="171798"/>
                  </a:lnTo>
                  <a:lnTo>
                    <a:pt x="72279" y="134910"/>
                  </a:lnTo>
                  <a:lnTo>
                    <a:pt x="101600" y="101600"/>
                  </a:lnTo>
                  <a:lnTo>
                    <a:pt x="134910" y="72279"/>
                  </a:lnTo>
                  <a:lnTo>
                    <a:pt x="171798" y="47361"/>
                  </a:lnTo>
                  <a:lnTo>
                    <a:pt x="211847" y="27261"/>
                  </a:lnTo>
                  <a:lnTo>
                    <a:pt x="254646" y="12391"/>
                  </a:lnTo>
                  <a:lnTo>
                    <a:pt x="299781" y="3166"/>
                  </a:lnTo>
                  <a:lnTo>
                    <a:pt x="346836" y="0"/>
                  </a:lnTo>
                  <a:lnTo>
                    <a:pt x="1631314" y="0"/>
                  </a:lnTo>
                  <a:lnTo>
                    <a:pt x="1678370" y="3166"/>
                  </a:lnTo>
                  <a:lnTo>
                    <a:pt x="1723505" y="12391"/>
                  </a:lnTo>
                  <a:lnTo>
                    <a:pt x="1766304" y="27261"/>
                  </a:lnTo>
                  <a:lnTo>
                    <a:pt x="1806353" y="47361"/>
                  </a:lnTo>
                  <a:lnTo>
                    <a:pt x="1843241" y="72279"/>
                  </a:lnTo>
                  <a:lnTo>
                    <a:pt x="1876552" y="101600"/>
                  </a:lnTo>
                  <a:lnTo>
                    <a:pt x="1905872" y="134910"/>
                  </a:lnTo>
                  <a:lnTo>
                    <a:pt x="1930790" y="171798"/>
                  </a:lnTo>
                  <a:lnTo>
                    <a:pt x="1950890" y="211847"/>
                  </a:lnTo>
                  <a:lnTo>
                    <a:pt x="1965760" y="254646"/>
                  </a:lnTo>
                  <a:lnTo>
                    <a:pt x="1974985" y="299781"/>
                  </a:lnTo>
                  <a:lnTo>
                    <a:pt x="1978152" y="346837"/>
                  </a:lnTo>
                  <a:lnTo>
                    <a:pt x="1978152" y="2992247"/>
                  </a:lnTo>
                  <a:lnTo>
                    <a:pt x="1974985" y="3039302"/>
                  </a:lnTo>
                  <a:lnTo>
                    <a:pt x="1965760" y="3084437"/>
                  </a:lnTo>
                  <a:lnTo>
                    <a:pt x="1950890" y="3127236"/>
                  </a:lnTo>
                  <a:lnTo>
                    <a:pt x="1930790" y="3167285"/>
                  </a:lnTo>
                  <a:lnTo>
                    <a:pt x="1905872" y="3204173"/>
                  </a:lnTo>
                  <a:lnTo>
                    <a:pt x="1876551" y="3237484"/>
                  </a:lnTo>
                  <a:lnTo>
                    <a:pt x="1843241" y="3266804"/>
                  </a:lnTo>
                  <a:lnTo>
                    <a:pt x="1806353" y="3291722"/>
                  </a:lnTo>
                  <a:lnTo>
                    <a:pt x="1766304" y="3311822"/>
                  </a:lnTo>
                  <a:lnTo>
                    <a:pt x="1723505" y="3326692"/>
                  </a:lnTo>
                  <a:lnTo>
                    <a:pt x="1678370" y="3335917"/>
                  </a:lnTo>
                  <a:lnTo>
                    <a:pt x="1631314" y="3339083"/>
                  </a:lnTo>
                  <a:lnTo>
                    <a:pt x="346836" y="3339083"/>
                  </a:lnTo>
                  <a:lnTo>
                    <a:pt x="299781" y="3335917"/>
                  </a:lnTo>
                  <a:lnTo>
                    <a:pt x="254646" y="3326692"/>
                  </a:lnTo>
                  <a:lnTo>
                    <a:pt x="211847" y="3311822"/>
                  </a:lnTo>
                  <a:lnTo>
                    <a:pt x="171798" y="3291722"/>
                  </a:lnTo>
                  <a:lnTo>
                    <a:pt x="134910" y="3266804"/>
                  </a:lnTo>
                  <a:lnTo>
                    <a:pt x="101599" y="3237484"/>
                  </a:lnTo>
                  <a:lnTo>
                    <a:pt x="72279" y="3204173"/>
                  </a:lnTo>
                  <a:lnTo>
                    <a:pt x="47361" y="3167285"/>
                  </a:lnTo>
                  <a:lnTo>
                    <a:pt x="27261" y="3127236"/>
                  </a:lnTo>
                  <a:lnTo>
                    <a:pt x="12391" y="3084437"/>
                  </a:lnTo>
                  <a:lnTo>
                    <a:pt x="3166" y="3039302"/>
                  </a:lnTo>
                  <a:lnTo>
                    <a:pt x="0" y="2992247"/>
                  </a:lnTo>
                  <a:lnTo>
                    <a:pt x="0" y="346837"/>
                  </a:lnTo>
                  <a:close/>
                </a:path>
              </a:pathLst>
            </a:custGeom>
            <a:ln w="6096">
              <a:solidFill>
                <a:srgbClr val="D7A800"/>
              </a:solidFill>
              <a:prstDash val="sysDot"/>
            </a:ln>
          </p:spPr>
          <p:txBody>
            <a:bodyPr wrap="square" lIns="0" tIns="0" rIns="0" bIns="0" rtlCol="0"/>
            <a:lstStyle/>
            <a:p>
              <a:endParaRPr/>
            </a:p>
          </p:txBody>
        </p:sp>
        <p:sp>
          <p:nvSpPr>
            <p:cNvPr id="15" name="object 15"/>
            <p:cNvSpPr/>
            <p:nvPr/>
          </p:nvSpPr>
          <p:spPr>
            <a:xfrm>
              <a:off x="9491471" y="1749526"/>
              <a:ext cx="859561" cy="859561"/>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9582149" y="1840229"/>
              <a:ext cx="683260" cy="683260"/>
            </a:xfrm>
            <a:custGeom>
              <a:avLst/>
              <a:gdLst/>
              <a:ahLst/>
              <a:cxnLst/>
              <a:rect l="l" t="t" r="r" b="b"/>
              <a:pathLst>
                <a:path w="683259" h="683260">
                  <a:moveTo>
                    <a:pt x="341375" y="0"/>
                  </a:moveTo>
                  <a:lnTo>
                    <a:pt x="295041" y="3115"/>
                  </a:lnTo>
                  <a:lnTo>
                    <a:pt x="250604" y="12190"/>
                  </a:lnTo>
                  <a:lnTo>
                    <a:pt x="208472" y="26818"/>
                  </a:lnTo>
                  <a:lnTo>
                    <a:pt x="169051" y="46594"/>
                  </a:lnTo>
                  <a:lnTo>
                    <a:pt x="132746" y="71112"/>
                  </a:lnTo>
                  <a:lnTo>
                    <a:pt x="99964" y="99964"/>
                  </a:lnTo>
                  <a:lnTo>
                    <a:pt x="71112" y="132746"/>
                  </a:lnTo>
                  <a:lnTo>
                    <a:pt x="46594" y="169051"/>
                  </a:lnTo>
                  <a:lnTo>
                    <a:pt x="26818" y="208472"/>
                  </a:lnTo>
                  <a:lnTo>
                    <a:pt x="12190" y="250604"/>
                  </a:lnTo>
                  <a:lnTo>
                    <a:pt x="3115" y="295041"/>
                  </a:lnTo>
                  <a:lnTo>
                    <a:pt x="0" y="341375"/>
                  </a:lnTo>
                  <a:lnTo>
                    <a:pt x="3115" y="387710"/>
                  </a:lnTo>
                  <a:lnTo>
                    <a:pt x="12190" y="432147"/>
                  </a:lnTo>
                  <a:lnTo>
                    <a:pt x="26818" y="474279"/>
                  </a:lnTo>
                  <a:lnTo>
                    <a:pt x="46594" y="513700"/>
                  </a:lnTo>
                  <a:lnTo>
                    <a:pt x="71112" y="550005"/>
                  </a:lnTo>
                  <a:lnTo>
                    <a:pt x="99964" y="582787"/>
                  </a:lnTo>
                  <a:lnTo>
                    <a:pt x="132746" y="611639"/>
                  </a:lnTo>
                  <a:lnTo>
                    <a:pt x="169051" y="636157"/>
                  </a:lnTo>
                  <a:lnTo>
                    <a:pt x="208472" y="655933"/>
                  </a:lnTo>
                  <a:lnTo>
                    <a:pt x="250604" y="670561"/>
                  </a:lnTo>
                  <a:lnTo>
                    <a:pt x="295041" y="679636"/>
                  </a:lnTo>
                  <a:lnTo>
                    <a:pt x="341375" y="682752"/>
                  </a:lnTo>
                  <a:lnTo>
                    <a:pt x="387710" y="679636"/>
                  </a:lnTo>
                  <a:lnTo>
                    <a:pt x="432147" y="670561"/>
                  </a:lnTo>
                  <a:lnTo>
                    <a:pt x="474279" y="655933"/>
                  </a:lnTo>
                  <a:lnTo>
                    <a:pt x="513700" y="636157"/>
                  </a:lnTo>
                  <a:lnTo>
                    <a:pt x="550005" y="611639"/>
                  </a:lnTo>
                  <a:lnTo>
                    <a:pt x="582787" y="582787"/>
                  </a:lnTo>
                  <a:lnTo>
                    <a:pt x="611639" y="550005"/>
                  </a:lnTo>
                  <a:lnTo>
                    <a:pt x="636157" y="513700"/>
                  </a:lnTo>
                  <a:lnTo>
                    <a:pt x="655933" y="474279"/>
                  </a:lnTo>
                  <a:lnTo>
                    <a:pt x="670561" y="432147"/>
                  </a:lnTo>
                  <a:lnTo>
                    <a:pt x="679636" y="387710"/>
                  </a:lnTo>
                  <a:lnTo>
                    <a:pt x="682751" y="341375"/>
                  </a:lnTo>
                  <a:lnTo>
                    <a:pt x="679636" y="295041"/>
                  </a:lnTo>
                  <a:lnTo>
                    <a:pt x="670561" y="250604"/>
                  </a:lnTo>
                  <a:lnTo>
                    <a:pt x="655933" y="208472"/>
                  </a:lnTo>
                  <a:lnTo>
                    <a:pt x="636157" y="169051"/>
                  </a:lnTo>
                  <a:lnTo>
                    <a:pt x="611639" y="132746"/>
                  </a:lnTo>
                  <a:lnTo>
                    <a:pt x="582787" y="99964"/>
                  </a:lnTo>
                  <a:lnTo>
                    <a:pt x="550005" y="71112"/>
                  </a:lnTo>
                  <a:lnTo>
                    <a:pt x="513700" y="46594"/>
                  </a:lnTo>
                  <a:lnTo>
                    <a:pt x="474279" y="26818"/>
                  </a:lnTo>
                  <a:lnTo>
                    <a:pt x="432147" y="12190"/>
                  </a:lnTo>
                  <a:lnTo>
                    <a:pt x="387710" y="3115"/>
                  </a:lnTo>
                  <a:lnTo>
                    <a:pt x="341375" y="0"/>
                  </a:lnTo>
                  <a:close/>
                </a:path>
              </a:pathLst>
            </a:custGeom>
            <a:solidFill>
              <a:srgbClr val="D7A800"/>
            </a:solidFill>
          </p:spPr>
          <p:txBody>
            <a:bodyPr wrap="square" lIns="0" tIns="0" rIns="0" bIns="0" rtlCol="0"/>
            <a:lstStyle/>
            <a:p>
              <a:endParaRPr/>
            </a:p>
          </p:txBody>
        </p:sp>
        <p:sp>
          <p:nvSpPr>
            <p:cNvPr id="17" name="object 17"/>
            <p:cNvSpPr/>
            <p:nvPr/>
          </p:nvSpPr>
          <p:spPr>
            <a:xfrm>
              <a:off x="9582149" y="1840229"/>
              <a:ext cx="683260" cy="683260"/>
            </a:xfrm>
            <a:custGeom>
              <a:avLst/>
              <a:gdLst/>
              <a:ahLst/>
              <a:cxnLst/>
              <a:rect l="l" t="t" r="r" b="b"/>
              <a:pathLst>
                <a:path w="683259" h="683260">
                  <a:moveTo>
                    <a:pt x="0" y="341375"/>
                  </a:moveTo>
                  <a:lnTo>
                    <a:pt x="3115" y="295041"/>
                  </a:lnTo>
                  <a:lnTo>
                    <a:pt x="12190" y="250604"/>
                  </a:lnTo>
                  <a:lnTo>
                    <a:pt x="26818" y="208472"/>
                  </a:lnTo>
                  <a:lnTo>
                    <a:pt x="46594" y="169051"/>
                  </a:lnTo>
                  <a:lnTo>
                    <a:pt x="71112" y="132746"/>
                  </a:lnTo>
                  <a:lnTo>
                    <a:pt x="99964" y="99964"/>
                  </a:lnTo>
                  <a:lnTo>
                    <a:pt x="132746" y="71112"/>
                  </a:lnTo>
                  <a:lnTo>
                    <a:pt x="169051" y="46594"/>
                  </a:lnTo>
                  <a:lnTo>
                    <a:pt x="208472" y="26818"/>
                  </a:lnTo>
                  <a:lnTo>
                    <a:pt x="250604" y="12190"/>
                  </a:lnTo>
                  <a:lnTo>
                    <a:pt x="295041" y="3115"/>
                  </a:lnTo>
                  <a:lnTo>
                    <a:pt x="341375" y="0"/>
                  </a:lnTo>
                  <a:lnTo>
                    <a:pt x="387710" y="3115"/>
                  </a:lnTo>
                  <a:lnTo>
                    <a:pt x="432147" y="12190"/>
                  </a:lnTo>
                  <a:lnTo>
                    <a:pt x="474279" y="26818"/>
                  </a:lnTo>
                  <a:lnTo>
                    <a:pt x="513700" y="46594"/>
                  </a:lnTo>
                  <a:lnTo>
                    <a:pt x="550005" y="71112"/>
                  </a:lnTo>
                  <a:lnTo>
                    <a:pt x="582787" y="99964"/>
                  </a:lnTo>
                  <a:lnTo>
                    <a:pt x="611639" y="132746"/>
                  </a:lnTo>
                  <a:lnTo>
                    <a:pt x="636157" y="169051"/>
                  </a:lnTo>
                  <a:lnTo>
                    <a:pt x="655933" y="208472"/>
                  </a:lnTo>
                  <a:lnTo>
                    <a:pt x="670561" y="250604"/>
                  </a:lnTo>
                  <a:lnTo>
                    <a:pt x="679636" y="295041"/>
                  </a:lnTo>
                  <a:lnTo>
                    <a:pt x="682751" y="341375"/>
                  </a:lnTo>
                  <a:lnTo>
                    <a:pt x="679636" y="387710"/>
                  </a:lnTo>
                  <a:lnTo>
                    <a:pt x="670561" y="432147"/>
                  </a:lnTo>
                  <a:lnTo>
                    <a:pt x="655933" y="474279"/>
                  </a:lnTo>
                  <a:lnTo>
                    <a:pt x="636157" y="513700"/>
                  </a:lnTo>
                  <a:lnTo>
                    <a:pt x="611639" y="550005"/>
                  </a:lnTo>
                  <a:lnTo>
                    <a:pt x="582787" y="582787"/>
                  </a:lnTo>
                  <a:lnTo>
                    <a:pt x="550005" y="611639"/>
                  </a:lnTo>
                  <a:lnTo>
                    <a:pt x="513700" y="636157"/>
                  </a:lnTo>
                  <a:lnTo>
                    <a:pt x="474279" y="655933"/>
                  </a:lnTo>
                  <a:lnTo>
                    <a:pt x="432147" y="670561"/>
                  </a:lnTo>
                  <a:lnTo>
                    <a:pt x="387710" y="679636"/>
                  </a:lnTo>
                  <a:lnTo>
                    <a:pt x="341375" y="682752"/>
                  </a:lnTo>
                  <a:lnTo>
                    <a:pt x="295041" y="679636"/>
                  </a:lnTo>
                  <a:lnTo>
                    <a:pt x="250604" y="670561"/>
                  </a:lnTo>
                  <a:lnTo>
                    <a:pt x="208472" y="655933"/>
                  </a:lnTo>
                  <a:lnTo>
                    <a:pt x="169051" y="636157"/>
                  </a:lnTo>
                  <a:lnTo>
                    <a:pt x="132746" y="611639"/>
                  </a:lnTo>
                  <a:lnTo>
                    <a:pt x="99964" y="582787"/>
                  </a:lnTo>
                  <a:lnTo>
                    <a:pt x="71112" y="550005"/>
                  </a:lnTo>
                  <a:lnTo>
                    <a:pt x="46594" y="513700"/>
                  </a:lnTo>
                  <a:lnTo>
                    <a:pt x="26818" y="474279"/>
                  </a:lnTo>
                  <a:lnTo>
                    <a:pt x="12190" y="432147"/>
                  </a:lnTo>
                  <a:lnTo>
                    <a:pt x="3115" y="387710"/>
                  </a:lnTo>
                  <a:lnTo>
                    <a:pt x="0" y="341375"/>
                  </a:lnTo>
                  <a:close/>
                </a:path>
              </a:pathLst>
            </a:custGeom>
            <a:ln w="50292">
              <a:solidFill>
                <a:srgbClr val="FFFFFF"/>
              </a:solidFill>
            </a:ln>
          </p:spPr>
          <p:txBody>
            <a:bodyPr wrap="square" lIns="0" tIns="0" rIns="0" bIns="0" rtlCol="0"/>
            <a:lstStyle/>
            <a:p>
              <a:endParaRPr/>
            </a:p>
          </p:txBody>
        </p:sp>
      </p:grpSp>
      <p:sp>
        <p:nvSpPr>
          <p:cNvPr id="18" name="object 18"/>
          <p:cNvSpPr txBox="1"/>
          <p:nvPr/>
        </p:nvSpPr>
        <p:spPr>
          <a:xfrm>
            <a:off x="10036809" y="3210560"/>
            <a:ext cx="1449070" cy="1946910"/>
          </a:xfrm>
          <a:prstGeom prst="rect">
            <a:avLst/>
          </a:prstGeom>
        </p:spPr>
        <p:txBody>
          <a:bodyPr vert="horz" wrap="square" lIns="0" tIns="13335" rIns="0" bIns="0" rtlCol="0">
            <a:spAutoFit/>
          </a:bodyPr>
          <a:lstStyle/>
          <a:p>
            <a:pPr marL="195580" marR="247650" indent="-182880">
              <a:lnSpc>
                <a:spcPct val="100000"/>
              </a:lnSpc>
              <a:spcBef>
                <a:spcPts val="105"/>
              </a:spcBef>
              <a:buChar char="•"/>
              <a:tabLst>
                <a:tab pos="195580" algn="l"/>
              </a:tabLst>
            </a:pPr>
            <a:r>
              <a:rPr sz="1400" spc="5" dirty="0">
                <a:solidFill>
                  <a:srgbClr val="FFFFFF"/>
                </a:solidFill>
                <a:latin typeface="Arial"/>
                <a:cs typeface="Arial"/>
              </a:rPr>
              <a:t>What </a:t>
            </a:r>
            <a:r>
              <a:rPr sz="1400" dirty="0">
                <a:solidFill>
                  <a:srgbClr val="FFFFFF"/>
                </a:solidFill>
                <a:latin typeface="Arial"/>
                <a:cs typeface="Arial"/>
              </a:rPr>
              <a:t>can</a:t>
            </a:r>
            <a:r>
              <a:rPr sz="1400" spc="-150" dirty="0">
                <a:solidFill>
                  <a:srgbClr val="FFFFFF"/>
                </a:solidFill>
                <a:latin typeface="Arial"/>
                <a:cs typeface="Arial"/>
              </a:rPr>
              <a:t> </a:t>
            </a:r>
            <a:r>
              <a:rPr sz="1400" dirty="0">
                <a:solidFill>
                  <a:srgbClr val="FFFFFF"/>
                </a:solidFill>
                <a:latin typeface="Arial"/>
                <a:cs typeface="Arial"/>
              </a:rPr>
              <a:t>be  done</a:t>
            </a:r>
            <a:r>
              <a:rPr sz="1400" spc="-80" dirty="0">
                <a:solidFill>
                  <a:srgbClr val="FFFFFF"/>
                </a:solidFill>
                <a:latin typeface="Arial"/>
                <a:cs typeface="Arial"/>
              </a:rPr>
              <a:t> </a:t>
            </a:r>
            <a:r>
              <a:rPr sz="1400" spc="-5" dirty="0">
                <a:solidFill>
                  <a:srgbClr val="FFFFFF"/>
                </a:solidFill>
                <a:latin typeface="Arial"/>
                <a:cs typeface="Arial"/>
              </a:rPr>
              <a:t>better?</a:t>
            </a:r>
            <a:endParaRPr sz="1400">
              <a:latin typeface="Arial"/>
              <a:cs typeface="Arial"/>
            </a:endParaRPr>
          </a:p>
          <a:p>
            <a:pPr marL="195580" marR="5080" indent="-182880">
              <a:lnSpc>
                <a:spcPct val="100000"/>
              </a:lnSpc>
              <a:buChar char="•"/>
              <a:tabLst>
                <a:tab pos="195580" algn="l"/>
              </a:tabLst>
            </a:pPr>
            <a:r>
              <a:rPr sz="1400" spc="-5" dirty="0">
                <a:solidFill>
                  <a:srgbClr val="FFFFFF"/>
                </a:solidFill>
                <a:latin typeface="Arial"/>
                <a:cs typeface="Arial"/>
              </a:rPr>
              <a:t>How </a:t>
            </a:r>
            <a:r>
              <a:rPr sz="1400" dirty="0">
                <a:solidFill>
                  <a:srgbClr val="FFFFFF"/>
                </a:solidFill>
                <a:latin typeface="Arial"/>
                <a:cs typeface="Arial"/>
              </a:rPr>
              <a:t>can the  benefits and  </a:t>
            </a:r>
            <a:r>
              <a:rPr sz="1400" spc="-5" dirty="0">
                <a:solidFill>
                  <a:srgbClr val="FFFFFF"/>
                </a:solidFill>
                <a:latin typeface="Arial"/>
                <a:cs typeface="Arial"/>
              </a:rPr>
              <a:t>improvement </a:t>
            </a:r>
            <a:r>
              <a:rPr sz="1400" dirty="0">
                <a:solidFill>
                  <a:srgbClr val="FFFFFF"/>
                </a:solidFill>
                <a:latin typeface="Arial"/>
                <a:cs typeface="Arial"/>
              </a:rPr>
              <a:t>to  the financial  </a:t>
            </a:r>
            <a:r>
              <a:rPr sz="1400" spc="-5" dirty="0">
                <a:solidFill>
                  <a:srgbClr val="FFFFFF"/>
                </a:solidFill>
                <a:latin typeface="Arial"/>
                <a:cs typeface="Arial"/>
              </a:rPr>
              <a:t>performance</a:t>
            </a:r>
            <a:r>
              <a:rPr sz="1400" spc="-100" dirty="0">
                <a:solidFill>
                  <a:srgbClr val="FFFFFF"/>
                </a:solidFill>
                <a:latin typeface="Arial"/>
                <a:cs typeface="Arial"/>
              </a:rPr>
              <a:t> </a:t>
            </a:r>
            <a:r>
              <a:rPr sz="1400" dirty="0">
                <a:solidFill>
                  <a:srgbClr val="FFFFFF"/>
                </a:solidFill>
                <a:latin typeface="Arial"/>
                <a:cs typeface="Arial"/>
              </a:rPr>
              <a:t>be  permanently  embedded?</a:t>
            </a:r>
            <a:endParaRPr sz="1400">
              <a:latin typeface="Arial"/>
              <a:cs typeface="Arial"/>
            </a:endParaRPr>
          </a:p>
        </p:txBody>
      </p:sp>
      <p:sp>
        <p:nvSpPr>
          <p:cNvPr id="19" name="object 19"/>
          <p:cNvSpPr txBox="1"/>
          <p:nvPr/>
        </p:nvSpPr>
        <p:spPr>
          <a:xfrm>
            <a:off x="10092690" y="2648458"/>
            <a:ext cx="953135" cy="57404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FFFFFF"/>
                </a:solidFill>
                <a:latin typeface="Arial"/>
                <a:cs typeface="Arial"/>
              </a:rPr>
              <a:t>Maintain  </a:t>
            </a:r>
            <a:r>
              <a:rPr sz="1800" b="1" spc="-5" dirty="0">
                <a:solidFill>
                  <a:srgbClr val="FFFFFF"/>
                </a:solidFill>
                <a:latin typeface="Arial"/>
                <a:cs typeface="Arial"/>
              </a:rPr>
              <a:t>&amp;</a:t>
            </a:r>
            <a:r>
              <a:rPr sz="1800" b="1" spc="-30" dirty="0">
                <a:solidFill>
                  <a:srgbClr val="FFFFFF"/>
                </a:solidFill>
                <a:latin typeface="Arial"/>
                <a:cs typeface="Arial"/>
              </a:rPr>
              <a:t> </a:t>
            </a:r>
            <a:r>
              <a:rPr sz="1800" b="1" spc="-5" dirty="0">
                <a:solidFill>
                  <a:srgbClr val="FFFFFF"/>
                </a:solidFill>
                <a:latin typeface="Arial"/>
                <a:cs typeface="Arial"/>
              </a:rPr>
              <a:t>Grow</a:t>
            </a:r>
            <a:endParaRPr sz="1800">
              <a:latin typeface="Arial"/>
              <a:cs typeface="Arial"/>
            </a:endParaRPr>
          </a:p>
        </p:txBody>
      </p:sp>
      <p:grpSp>
        <p:nvGrpSpPr>
          <p:cNvPr id="20" name="object 20"/>
          <p:cNvGrpSpPr/>
          <p:nvPr/>
        </p:nvGrpSpPr>
        <p:grpSpPr>
          <a:xfrm>
            <a:off x="2552700" y="1749526"/>
            <a:ext cx="2374900" cy="3636645"/>
            <a:chOff x="2552700" y="1749526"/>
            <a:chExt cx="2374900" cy="3636645"/>
          </a:xfrm>
        </p:grpSpPr>
        <p:sp>
          <p:nvSpPr>
            <p:cNvPr id="21" name="object 21"/>
            <p:cNvSpPr/>
            <p:nvPr/>
          </p:nvSpPr>
          <p:spPr>
            <a:xfrm>
              <a:off x="3023616" y="2115311"/>
              <a:ext cx="1821180" cy="3197860"/>
            </a:xfrm>
            <a:custGeom>
              <a:avLst/>
              <a:gdLst/>
              <a:ahLst/>
              <a:cxnLst/>
              <a:rect l="l" t="t" r="r" b="b"/>
              <a:pathLst>
                <a:path w="1821179" h="3197860">
                  <a:moveTo>
                    <a:pt x="1517649" y="0"/>
                  </a:moveTo>
                  <a:lnTo>
                    <a:pt x="303530" y="0"/>
                  </a:lnTo>
                  <a:lnTo>
                    <a:pt x="254294" y="3972"/>
                  </a:lnTo>
                  <a:lnTo>
                    <a:pt x="207589" y="15473"/>
                  </a:lnTo>
                  <a:lnTo>
                    <a:pt x="164038" y="33878"/>
                  </a:lnTo>
                  <a:lnTo>
                    <a:pt x="124266" y="58562"/>
                  </a:lnTo>
                  <a:lnTo>
                    <a:pt x="88900" y="88900"/>
                  </a:lnTo>
                  <a:lnTo>
                    <a:pt x="58562" y="124266"/>
                  </a:lnTo>
                  <a:lnTo>
                    <a:pt x="33878" y="164038"/>
                  </a:lnTo>
                  <a:lnTo>
                    <a:pt x="15473" y="207589"/>
                  </a:lnTo>
                  <a:lnTo>
                    <a:pt x="3972" y="254294"/>
                  </a:lnTo>
                  <a:lnTo>
                    <a:pt x="0" y="303529"/>
                  </a:lnTo>
                  <a:lnTo>
                    <a:pt x="0" y="2893822"/>
                  </a:lnTo>
                  <a:lnTo>
                    <a:pt x="3972" y="2943057"/>
                  </a:lnTo>
                  <a:lnTo>
                    <a:pt x="15473" y="2989762"/>
                  </a:lnTo>
                  <a:lnTo>
                    <a:pt x="33878" y="3033313"/>
                  </a:lnTo>
                  <a:lnTo>
                    <a:pt x="58562" y="3073085"/>
                  </a:lnTo>
                  <a:lnTo>
                    <a:pt x="88900" y="3108452"/>
                  </a:lnTo>
                  <a:lnTo>
                    <a:pt x="124266" y="3138789"/>
                  </a:lnTo>
                  <a:lnTo>
                    <a:pt x="164038" y="3163473"/>
                  </a:lnTo>
                  <a:lnTo>
                    <a:pt x="207589" y="3181878"/>
                  </a:lnTo>
                  <a:lnTo>
                    <a:pt x="254294" y="3193379"/>
                  </a:lnTo>
                  <a:lnTo>
                    <a:pt x="303530" y="3197352"/>
                  </a:lnTo>
                  <a:lnTo>
                    <a:pt x="1517649" y="3197352"/>
                  </a:lnTo>
                  <a:lnTo>
                    <a:pt x="1566885" y="3193379"/>
                  </a:lnTo>
                  <a:lnTo>
                    <a:pt x="1613590" y="3181878"/>
                  </a:lnTo>
                  <a:lnTo>
                    <a:pt x="1657141" y="3163473"/>
                  </a:lnTo>
                  <a:lnTo>
                    <a:pt x="1696913" y="3138789"/>
                  </a:lnTo>
                  <a:lnTo>
                    <a:pt x="1732280" y="3108452"/>
                  </a:lnTo>
                  <a:lnTo>
                    <a:pt x="1762617" y="3073085"/>
                  </a:lnTo>
                  <a:lnTo>
                    <a:pt x="1787301" y="3033313"/>
                  </a:lnTo>
                  <a:lnTo>
                    <a:pt x="1805706" y="2989762"/>
                  </a:lnTo>
                  <a:lnTo>
                    <a:pt x="1817207" y="2943057"/>
                  </a:lnTo>
                  <a:lnTo>
                    <a:pt x="1821180" y="2893822"/>
                  </a:lnTo>
                  <a:lnTo>
                    <a:pt x="1821180" y="303529"/>
                  </a:lnTo>
                  <a:lnTo>
                    <a:pt x="1817207" y="254294"/>
                  </a:lnTo>
                  <a:lnTo>
                    <a:pt x="1805706" y="207589"/>
                  </a:lnTo>
                  <a:lnTo>
                    <a:pt x="1787301" y="164038"/>
                  </a:lnTo>
                  <a:lnTo>
                    <a:pt x="1762617" y="124266"/>
                  </a:lnTo>
                  <a:lnTo>
                    <a:pt x="1732279" y="88900"/>
                  </a:lnTo>
                  <a:lnTo>
                    <a:pt x="1696913" y="58562"/>
                  </a:lnTo>
                  <a:lnTo>
                    <a:pt x="1657141" y="33878"/>
                  </a:lnTo>
                  <a:lnTo>
                    <a:pt x="1613590" y="15473"/>
                  </a:lnTo>
                  <a:lnTo>
                    <a:pt x="1566885" y="3972"/>
                  </a:lnTo>
                  <a:lnTo>
                    <a:pt x="1517649" y="0"/>
                  </a:lnTo>
                  <a:close/>
                </a:path>
              </a:pathLst>
            </a:custGeom>
            <a:solidFill>
              <a:srgbClr val="006244"/>
            </a:solidFill>
          </p:spPr>
          <p:txBody>
            <a:bodyPr wrap="square" lIns="0" tIns="0" rIns="0" bIns="0" rtlCol="0"/>
            <a:lstStyle/>
            <a:p>
              <a:endParaRPr/>
            </a:p>
          </p:txBody>
        </p:sp>
        <p:sp>
          <p:nvSpPr>
            <p:cNvPr id="22" name="object 22"/>
            <p:cNvSpPr/>
            <p:nvPr/>
          </p:nvSpPr>
          <p:spPr>
            <a:xfrm>
              <a:off x="2945891" y="2043683"/>
              <a:ext cx="1978660" cy="3339465"/>
            </a:xfrm>
            <a:custGeom>
              <a:avLst/>
              <a:gdLst/>
              <a:ahLst/>
              <a:cxnLst/>
              <a:rect l="l" t="t" r="r" b="b"/>
              <a:pathLst>
                <a:path w="1978660" h="3339465">
                  <a:moveTo>
                    <a:pt x="0" y="346837"/>
                  </a:moveTo>
                  <a:lnTo>
                    <a:pt x="3166" y="299781"/>
                  </a:lnTo>
                  <a:lnTo>
                    <a:pt x="12391" y="254646"/>
                  </a:lnTo>
                  <a:lnTo>
                    <a:pt x="27261" y="211847"/>
                  </a:lnTo>
                  <a:lnTo>
                    <a:pt x="47361" y="171798"/>
                  </a:lnTo>
                  <a:lnTo>
                    <a:pt x="72279" y="134910"/>
                  </a:lnTo>
                  <a:lnTo>
                    <a:pt x="101600" y="101600"/>
                  </a:lnTo>
                  <a:lnTo>
                    <a:pt x="134910" y="72279"/>
                  </a:lnTo>
                  <a:lnTo>
                    <a:pt x="171798" y="47361"/>
                  </a:lnTo>
                  <a:lnTo>
                    <a:pt x="211847" y="27261"/>
                  </a:lnTo>
                  <a:lnTo>
                    <a:pt x="254646" y="12391"/>
                  </a:lnTo>
                  <a:lnTo>
                    <a:pt x="299781" y="3166"/>
                  </a:lnTo>
                  <a:lnTo>
                    <a:pt x="346836" y="0"/>
                  </a:lnTo>
                  <a:lnTo>
                    <a:pt x="1631315" y="0"/>
                  </a:lnTo>
                  <a:lnTo>
                    <a:pt x="1678370" y="3166"/>
                  </a:lnTo>
                  <a:lnTo>
                    <a:pt x="1723505" y="12391"/>
                  </a:lnTo>
                  <a:lnTo>
                    <a:pt x="1766304" y="27261"/>
                  </a:lnTo>
                  <a:lnTo>
                    <a:pt x="1806353" y="47361"/>
                  </a:lnTo>
                  <a:lnTo>
                    <a:pt x="1843241" y="72279"/>
                  </a:lnTo>
                  <a:lnTo>
                    <a:pt x="1876551" y="101600"/>
                  </a:lnTo>
                  <a:lnTo>
                    <a:pt x="1905872" y="134910"/>
                  </a:lnTo>
                  <a:lnTo>
                    <a:pt x="1930790" y="171798"/>
                  </a:lnTo>
                  <a:lnTo>
                    <a:pt x="1950890" y="211847"/>
                  </a:lnTo>
                  <a:lnTo>
                    <a:pt x="1965760" y="254646"/>
                  </a:lnTo>
                  <a:lnTo>
                    <a:pt x="1974985" y="299781"/>
                  </a:lnTo>
                  <a:lnTo>
                    <a:pt x="1978152" y="346837"/>
                  </a:lnTo>
                  <a:lnTo>
                    <a:pt x="1978152" y="2992247"/>
                  </a:lnTo>
                  <a:lnTo>
                    <a:pt x="1974985" y="3039302"/>
                  </a:lnTo>
                  <a:lnTo>
                    <a:pt x="1965760" y="3084437"/>
                  </a:lnTo>
                  <a:lnTo>
                    <a:pt x="1950890" y="3127236"/>
                  </a:lnTo>
                  <a:lnTo>
                    <a:pt x="1930790" y="3167285"/>
                  </a:lnTo>
                  <a:lnTo>
                    <a:pt x="1905872" y="3204173"/>
                  </a:lnTo>
                  <a:lnTo>
                    <a:pt x="1876552" y="3237484"/>
                  </a:lnTo>
                  <a:lnTo>
                    <a:pt x="1843241" y="3266804"/>
                  </a:lnTo>
                  <a:lnTo>
                    <a:pt x="1806353" y="3291722"/>
                  </a:lnTo>
                  <a:lnTo>
                    <a:pt x="1766304" y="3311822"/>
                  </a:lnTo>
                  <a:lnTo>
                    <a:pt x="1723505" y="3326692"/>
                  </a:lnTo>
                  <a:lnTo>
                    <a:pt x="1678370" y="3335917"/>
                  </a:lnTo>
                  <a:lnTo>
                    <a:pt x="1631315" y="3339083"/>
                  </a:lnTo>
                  <a:lnTo>
                    <a:pt x="346836" y="3339083"/>
                  </a:lnTo>
                  <a:lnTo>
                    <a:pt x="299781" y="3335917"/>
                  </a:lnTo>
                  <a:lnTo>
                    <a:pt x="254646" y="3326692"/>
                  </a:lnTo>
                  <a:lnTo>
                    <a:pt x="211847" y="3311822"/>
                  </a:lnTo>
                  <a:lnTo>
                    <a:pt x="171798" y="3291722"/>
                  </a:lnTo>
                  <a:lnTo>
                    <a:pt x="134910" y="3266804"/>
                  </a:lnTo>
                  <a:lnTo>
                    <a:pt x="101600" y="3237484"/>
                  </a:lnTo>
                  <a:lnTo>
                    <a:pt x="72279" y="3204173"/>
                  </a:lnTo>
                  <a:lnTo>
                    <a:pt x="47361" y="3167285"/>
                  </a:lnTo>
                  <a:lnTo>
                    <a:pt x="27261" y="3127236"/>
                  </a:lnTo>
                  <a:lnTo>
                    <a:pt x="12391" y="3084437"/>
                  </a:lnTo>
                  <a:lnTo>
                    <a:pt x="3166" y="3039302"/>
                  </a:lnTo>
                  <a:lnTo>
                    <a:pt x="0" y="2992247"/>
                  </a:lnTo>
                  <a:lnTo>
                    <a:pt x="0" y="346837"/>
                  </a:lnTo>
                  <a:close/>
                </a:path>
              </a:pathLst>
            </a:custGeom>
            <a:ln w="6096">
              <a:solidFill>
                <a:srgbClr val="006244"/>
              </a:solidFill>
              <a:prstDash val="sysDot"/>
            </a:ln>
          </p:spPr>
          <p:txBody>
            <a:bodyPr wrap="square" lIns="0" tIns="0" rIns="0" bIns="0" rtlCol="0"/>
            <a:lstStyle/>
            <a:p>
              <a:endParaRPr/>
            </a:p>
          </p:txBody>
        </p:sp>
        <p:sp>
          <p:nvSpPr>
            <p:cNvPr id="23" name="object 23"/>
            <p:cNvSpPr/>
            <p:nvPr/>
          </p:nvSpPr>
          <p:spPr>
            <a:xfrm>
              <a:off x="2552700" y="1749526"/>
              <a:ext cx="859561" cy="859561"/>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2643377" y="1840229"/>
              <a:ext cx="683260" cy="683260"/>
            </a:xfrm>
            <a:custGeom>
              <a:avLst/>
              <a:gdLst/>
              <a:ahLst/>
              <a:cxnLst/>
              <a:rect l="l" t="t" r="r" b="b"/>
              <a:pathLst>
                <a:path w="683260" h="683260">
                  <a:moveTo>
                    <a:pt x="341376" y="0"/>
                  </a:moveTo>
                  <a:lnTo>
                    <a:pt x="295041" y="3115"/>
                  </a:lnTo>
                  <a:lnTo>
                    <a:pt x="250604" y="12190"/>
                  </a:lnTo>
                  <a:lnTo>
                    <a:pt x="208472" y="26818"/>
                  </a:lnTo>
                  <a:lnTo>
                    <a:pt x="169051" y="46594"/>
                  </a:lnTo>
                  <a:lnTo>
                    <a:pt x="132746" y="71112"/>
                  </a:lnTo>
                  <a:lnTo>
                    <a:pt x="99964" y="99964"/>
                  </a:lnTo>
                  <a:lnTo>
                    <a:pt x="71112" y="132746"/>
                  </a:lnTo>
                  <a:lnTo>
                    <a:pt x="46594" y="169051"/>
                  </a:lnTo>
                  <a:lnTo>
                    <a:pt x="26818" y="208472"/>
                  </a:lnTo>
                  <a:lnTo>
                    <a:pt x="12190" y="250604"/>
                  </a:lnTo>
                  <a:lnTo>
                    <a:pt x="3115" y="295041"/>
                  </a:lnTo>
                  <a:lnTo>
                    <a:pt x="0" y="341375"/>
                  </a:lnTo>
                  <a:lnTo>
                    <a:pt x="3115" y="387710"/>
                  </a:lnTo>
                  <a:lnTo>
                    <a:pt x="12190" y="432147"/>
                  </a:lnTo>
                  <a:lnTo>
                    <a:pt x="26818" y="474279"/>
                  </a:lnTo>
                  <a:lnTo>
                    <a:pt x="46594" y="513700"/>
                  </a:lnTo>
                  <a:lnTo>
                    <a:pt x="71112" y="550005"/>
                  </a:lnTo>
                  <a:lnTo>
                    <a:pt x="99964" y="582787"/>
                  </a:lnTo>
                  <a:lnTo>
                    <a:pt x="132746" y="611639"/>
                  </a:lnTo>
                  <a:lnTo>
                    <a:pt x="169051" y="636157"/>
                  </a:lnTo>
                  <a:lnTo>
                    <a:pt x="208472" y="655933"/>
                  </a:lnTo>
                  <a:lnTo>
                    <a:pt x="250604" y="670561"/>
                  </a:lnTo>
                  <a:lnTo>
                    <a:pt x="295041" y="679636"/>
                  </a:lnTo>
                  <a:lnTo>
                    <a:pt x="341376" y="682752"/>
                  </a:lnTo>
                  <a:lnTo>
                    <a:pt x="387710" y="679636"/>
                  </a:lnTo>
                  <a:lnTo>
                    <a:pt x="432147" y="670561"/>
                  </a:lnTo>
                  <a:lnTo>
                    <a:pt x="474279" y="655933"/>
                  </a:lnTo>
                  <a:lnTo>
                    <a:pt x="513700" y="636157"/>
                  </a:lnTo>
                  <a:lnTo>
                    <a:pt x="550005" y="611639"/>
                  </a:lnTo>
                  <a:lnTo>
                    <a:pt x="582787" y="582787"/>
                  </a:lnTo>
                  <a:lnTo>
                    <a:pt x="611639" y="550005"/>
                  </a:lnTo>
                  <a:lnTo>
                    <a:pt x="636157" y="513700"/>
                  </a:lnTo>
                  <a:lnTo>
                    <a:pt x="655933" y="474279"/>
                  </a:lnTo>
                  <a:lnTo>
                    <a:pt x="670561" y="432147"/>
                  </a:lnTo>
                  <a:lnTo>
                    <a:pt x="679636" y="387710"/>
                  </a:lnTo>
                  <a:lnTo>
                    <a:pt x="682751" y="341375"/>
                  </a:lnTo>
                  <a:lnTo>
                    <a:pt x="679636" y="295041"/>
                  </a:lnTo>
                  <a:lnTo>
                    <a:pt x="670561" y="250604"/>
                  </a:lnTo>
                  <a:lnTo>
                    <a:pt x="655933" y="208472"/>
                  </a:lnTo>
                  <a:lnTo>
                    <a:pt x="636157" y="169051"/>
                  </a:lnTo>
                  <a:lnTo>
                    <a:pt x="611639" y="132746"/>
                  </a:lnTo>
                  <a:lnTo>
                    <a:pt x="582787" y="99964"/>
                  </a:lnTo>
                  <a:lnTo>
                    <a:pt x="550005" y="71112"/>
                  </a:lnTo>
                  <a:lnTo>
                    <a:pt x="513700" y="46594"/>
                  </a:lnTo>
                  <a:lnTo>
                    <a:pt x="474279" y="26818"/>
                  </a:lnTo>
                  <a:lnTo>
                    <a:pt x="432147" y="12190"/>
                  </a:lnTo>
                  <a:lnTo>
                    <a:pt x="387710" y="3115"/>
                  </a:lnTo>
                  <a:lnTo>
                    <a:pt x="341376" y="0"/>
                  </a:lnTo>
                  <a:close/>
                </a:path>
              </a:pathLst>
            </a:custGeom>
            <a:solidFill>
              <a:srgbClr val="006244"/>
            </a:solidFill>
          </p:spPr>
          <p:txBody>
            <a:bodyPr wrap="square" lIns="0" tIns="0" rIns="0" bIns="0" rtlCol="0"/>
            <a:lstStyle/>
            <a:p>
              <a:endParaRPr/>
            </a:p>
          </p:txBody>
        </p:sp>
        <p:sp>
          <p:nvSpPr>
            <p:cNvPr id="25" name="object 25"/>
            <p:cNvSpPr/>
            <p:nvPr/>
          </p:nvSpPr>
          <p:spPr>
            <a:xfrm>
              <a:off x="2643377" y="1840229"/>
              <a:ext cx="683260" cy="683260"/>
            </a:xfrm>
            <a:custGeom>
              <a:avLst/>
              <a:gdLst/>
              <a:ahLst/>
              <a:cxnLst/>
              <a:rect l="l" t="t" r="r" b="b"/>
              <a:pathLst>
                <a:path w="683260" h="683260">
                  <a:moveTo>
                    <a:pt x="0" y="341375"/>
                  </a:moveTo>
                  <a:lnTo>
                    <a:pt x="3115" y="295041"/>
                  </a:lnTo>
                  <a:lnTo>
                    <a:pt x="12190" y="250604"/>
                  </a:lnTo>
                  <a:lnTo>
                    <a:pt x="26818" y="208472"/>
                  </a:lnTo>
                  <a:lnTo>
                    <a:pt x="46594" y="169051"/>
                  </a:lnTo>
                  <a:lnTo>
                    <a:pt x="71112" y="132746"/>
                  </a:lnTo>
                  <a:lnTo>
                    <a:pt x="99964" y="99964"/>
                  </a:lnTo>
                  <a:lnTo>
                    <a:pt x="132746" y="71112"/>
                  </a:lnTo>
                  <a:lnTo>
                    <a:pt x="169051" y="46594"/>
                  </a:lnTo>
                  <a:lnTo>
                    <a:pt x="208472" y="26818"/>
                  </a:lnTo>
                  <a:lnTo>
                    <a:pt x="250604" y="12190"/>
                  </a:lnTo>
                  <a:lnTo>
                    <a:pt x="295041" y="3115"/>
                  </a:lnTo>
                  <a:lnTo>
                    <a:pt x="341376" y="0"/>
                  </a:lnTo>
                  <a:lnTo>
                    <a:pt x="387710" y="3115"/>
                  </a:lnTo>
                  <a:lnTo>
                    <a:pt x="432147" y="12190"/>
                  </a:lnTo>
                  <a:lnTo>
                    <a:pt x="474279" y="26818"/>
                  </a:lnTo>
                  <a:lnTo>
                    <a:pt x="513700" y="46594"/>
                  </a:lnTo>
                  <a:lnTo>
                    <a:pt x="550005" y="71112"/>
                  </a:lnTo>
                  <a:lnTo>
                    <a:pt x="582787" y="99964"/>
                  </a:lnTo>
                  <a:lnTo>
                    <a:pt x="611639" y="132746"/>
                  </a:lnTo>
                  <a:lnTo>
                    <a:pt x="636157" y="169051"/>
                  </a:lnTo>
                  <a:lnTo>
                    <a:pt x="655933" y="208472"/>
                  </a:lnTo>
                  <a:lnTo>
                    <a:pt x="670561" y="250604"/>
                  </a:lnTo>
                  <a:lnTo>
                    <a:pt x="679636" y="295041"/>
                  </a:lnTo>
                  <a:lnTo>
                    <a:pt x="682751" y="341375"/>
                  </a:lnTo>
                  <a:lnTo>
                    <a:pt x="679636" y="387710"/>
                  </a:lnTo>
                  <a:lnTo>
                    <a:pt x="670561" y="432147"/>
                  </a:lnTo>
                  <a:lnTo>
                    <a:pt x="655933" y="474279"/>
                  </a:lnTo>
                  <a:lnTo>
                    <a:pt x="636157" y="513700"/>
                  </a:lnTo>
                  <a:lnTo>
                    <a:pt x="611639" y="550005"/>
                  </a:lnTo>
                  <a:lnTo>
                    <a:pt x="582787" y="582787"/>
                  </a:lnTo>
                  <a:lnTo>
                    <a:pt x="550005" y="611639"/>
                  </a:lnTo>
                  <a:lnTo>
                    <a:pt x="513700" y="636157"/>
                  </a:lnTo>
                  <a:lnTo>
                    <a:pt x="474279" y="655933"/>
                  </a:lnTo>
                  <a:lnTo>
                    <a:pt x="432147" y="670561"/>
                  </a:lnTo>
                  <a:lnTo>
                    <a:pt x="387710" y="679636"/>
                  </a:lnTo>
                  <a:lnTo>
                    <a:pt x="341376" y="682752"/>
                  </a:lnTo>
                  <a:lnTo>
                    <a:pt x="295041" y="679636"/>
                  </a:lnTo>
                  <a:lnTo>
                    <a:pt x="250604" y="670561"/>
                  </a:lnTo>
                  <a:lnTo>
                    <a:pt x="208472" y="655933"/>
                  </a:lnTo>
                  <a:lnTo>
                    <a:pt x="169051" y="636157"/>
                  </a:lnTo>
                  <a:lnTo>
                    <a:pt x="132746" y="611639"/>
                  </a:lnTo>
                  <a:lnTo>
                    <a:pt x="99964" y="582787"/>
                  </a:lnTo>
                  <a:lnTo>
                    <a:pt x="71112" y="550005"/>
                  </a:lnTo>
                  <a:lnTo>
                    <a:pt x="46594" y="513700"/>
                  </a:lnTo>
                  <a:lnTo>
                    <a:pt x="26818" y="474279"/>
                  </a:lnTo>
                  <a:lnTo>
                    <a:pt x="12190" y="432147"/>
                  </a:lnTo>
                  <a:lnTo>
                    <a:pt x="3115" y="387710"/>
                  </a:lnTo>
                  <a:lnTo>
                    <a:pt x="0" y="341375"/>
                  </a:lnTo>
                  <a:close/>
                </a:path>
              </a:pathLst>
            </a:custGeom>
            <a:ln w="50292">
              <a:solidFill>
                <a:srgbClr val="FFFFFF"/>
              </a:solidFill>
            </a:ln>
          </p:spPr>
          <p:txBody>
            <a:bodyPr wrap="square" lIns="0" tIns="0" rIns="0" bIns="0" rtlCol="0"/>
            <a:lstStyle/>
            <a:p>
              <a:endParaRPr/>
            </a:p>
          </p:txBody>
        </p:sp>
      </p:grpSp>
      <p:sp>
        <p:nvSpPr>
          <p:cNvPr id="26" name="object 26"/>
          <p:cNvSpPr txBox="1"/>
          <p:nvPr/>
        </p:nvSpPr>
        <p:spPr>
          <a:xfrm>
            <a:off x="3106927" y="3314191"/>
            <a:ext cx="1326515" cy="1093470"/>
          </a:xfrm>
          <a:prstGeom prst="rect">
            <a:avLst/>
          </a:prstGeom>
        </p:spPr>
        <p:txBody>
          <a:bodyPr vert="horz" wrap="square" lIns="0" tIns="13335" rIns="0" bIns="0" rtlCol="0">
            <a:spAutoFit/>
          </a:bodyPr>
          <a:lstStyle/>
          <a:p>
            <a:pPr marL="195580" marR="5080" indent="-182880">
              <a:lnSpc>
                <a:spcPct val="100000"/>
              </a:lnSpc>
              <a:spcBef>
                <a:spcPts val="105"/>
              </a:spcBef>
              <a:buChar char="•"/>
              <a:tabLst>
                <a:tab pos="195580" algn="l"/>
              </a:tabLst>
            </a:pPr>
            <a:r>
              <a:rPr sz="1400" spc="5" dirty="0">
                <a:solidFill>
                  <a:srgbClr val="FFFFFF"/>
                </a:solidFill>
                <a:latin typeface="Arial"/>
                <a:cs typeface="Arial"/>
              </a:rPr>
              <a:t>What </a:t>
            </a:r>
            <a:r>
              <a:rPr sz="1400" dirty="0">
                <a:solidFill>
                  <a:srgbClr val="FFFFFF"/>
                </a:solidFill>
                <a:latin typeface="Arial"/>
                <a:cs typeface="Arial"/>
              </a:rPr>
              <a:t>is the  scale of the  cost  </a:t>
            </a:r>
            <a:r>
              <a:rPr sz="1400" spc="-5" dirty="0">
                <a:solidFill>
                  <a:srgbClr val="FFFFFF"/>
                </a:solidFill>
                <a:latin typeface="Arial"/>
                <a:cs typeface="Arial"/>
              </a:rPr>
              <a:t>optimization  </a:t>
            </a:r>
            <a:r>
              <a:rPr sz="1400" dirty="0">
                <a:solidFill>
                  <a:srgbClr val="FFFFFF"/>
                </a:solidFill>
                <a:latin typeface="Arial"/>
                <a:cs typeface="Arial"/>
              </a:rPr>
              <a:t>opportu</a:t>
            </a:r>
            <a:r>
              <a:rPr sz="1400" spc="-10" dirty="0">
                <a:solidFill>
                  <a:srgbClr val="FFFFFF"/>
                </a:solidFill>
                <a:latin typeface="Arial"/>
                <a:cs typeface="Arial"/>
              </a:rPr>
              <a:t>n</a:t>
            </a:r>
            <a:r>
              <a:rPr sz="1400" dirty="0">
                <a:solidFill>
                  <a:srgbClr val="FFFFFF"/>
                </a:solidFill>
                <a:latin typeface="Arial"/>
                <a:cs typeface="Arial"/>
              </a:rPr>
              <a:t>iti</a:t>
            </a:r>
            <a:r>
              <a:rPr sz="1400" spc="-15" dirty="0">
                <a:solidFill>
                  <a:srgbClr val="FFFFFF"/>
                </a:solidFill>
                <a:latin typeface="Arial"/>
                <a:cs typeface="Arial"/>
              </a:rPr>
              <a:t>e</a:t>
            </a:r>
            <a:r>
              <a:rPr sz="1400" dirty="0">
                <a:solidFill>
                  <a:srgbClr val="FFFFFF"/>
                </a:solidFill>
                <a:latin typeface="Arial"/>
                <a:cs typeface="Arial"/>
              </a:rPr>
              <a:t>s?</a:t>
            </a:r>
            <a:endParaRPr sz="1400">
              <a:latin typeface="Arial"/>
              <a:cs typeface="Arial"/>
            </a:endParaRPr>
          </a:p>
        </p:txBody>
      </p:sp>
      <p:sp>
        <p:nvSpPr>
          <p:cNvPr id="27" name="object 27"/>
          <p:cNvSpPr txBox="1"/>
          <p:nvPr/>
        </p:nvSpPr>
        <p:spPr>
          <a:xfrm>
            <a:off x="3291966" y="2648458"/>
            <a:ext cx="77660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I</a:t>
            </a:r>
            <a:r>
              <a:rPr sz="1800" b="1" spc="5" dirty="0">
                <a:solidFill>
                  <a:srgbClr val="FFFFFF"/>
                </a:solidFill>
                <a:latin typeface="Arial"/>
                <a:cs typeface="Arial"/>
              </a:rPr>
              <a:t>n</a:t>
            </a:r>
            <a:r>
              <a:rPr sz="1800" b="1" dirty="0">
                <a:solidFill>
                  <a:srgbClr val="FFFFFF"/>
                </a:solidFill>
                <a:latin typeface="Arial"/>
                <a:cs typeface="Arial"/>
              </a:rPr>
              <a:t>sig</a:t>
            </a:r>
            <a:r>
              <a:rPr sz="1800" b="1" spc="5" dirty="0">
                <a:solidFill>
                  <a:srgbClr val="FFFFFF"/>
                </a:solidFill>
                <a:latin typeface="Arial"/>
                <a:cs typeface="Arial"/>
              </a:rPr>
              <a:t>h</a:t>
            </a:r>
            <a:r>
              <a:rPr sz="1800" b="1" dirty="0">
                <a:solidFill>
                  <a:srgbClr val="FFFFFF"/>
                </a:solidFill>
                <a:latin typeface="Arial"/>
                <a:cs typeface="Arial"/>
              </a:rPr>
              <a:t>t</a:t>
            </a:r>
            <a:endParaRPr sz="1800">
              <a:latin typeface="Arial"/>
              <a:cs typeface="Arial"/>
            </a:endParaRPr>
          </a:p>
        </p:txBody>
      </p:sp>
      <p:grpSp>
        <p:nvGrpSpPr>
          <p:cNvPr id="28" name="object 28"/>
          <p:cNvGrpSpPr/>
          <p:nvPr/>
        </p:nvGrpSpPr>
        <p:grpSpPr>
          <a:xfrm>
            <a:off x="4866132" y="1749526"/>
            <a:ext cx="2372995" cy="3636645"/>
            <a:chOff x="4866132" y="1749526"/>
            <a:chExt cx="2372995" cy="3636645"/>
          </a:xfrm>
        </p:grpSpPr>
        <p:sp>
          <p:nvSpPr>
            <p:cNvPr id="29" name="object 29"/>
            <p:cNvSpPr/>
            <p:nvPr/>
          </p:nvSpPr>
          <p:spPr>
            <a:xfrm>
              <a:off x="5337048" y="2115311"/>
              <a:ext cx="1821180" cy="3197860"/>
            </a:xfrm>
            <a:custGeom>
              <a:avLst/>
              <a:gdLst/>
              <a:ahLst/>
              <a:cxnLst/>
              <a:rect l="l" t="t" r="r" b="b"/>
              <a:pathLst>
                <a:path w="1821179" h="3197860">
                  <a:moveTo>
                    <a:pt x="1517650" y="0"/>
                  </a:moveTo>
                  <a:lnTo>
                    <a:pt x="303529" y="0"/>
                  </a:lnTo>
                  <a:lnTo>
                    <a:pt x="254294" y="3972"/>
                  </a:lnTo>
                  <a:lnTo>
                    <a:pt x="207589" y="15473"/>
                  </a:lnTo>
                  <a:lnTo>
                    <a:pt x="164038" y="33878"/>
                  </a:lnTo>
                  <a:lnTo>
                    <a:pt x="124266" y="58562"/>
                  </a:lnTo>
                  <a:lnTo>
                    <a:pt x="88900" y="88900"/>
                  </a:lnTo>
                  <a:lnTo>
                    <a:pt x="58562" y="124266"/>
                  </a:lnTo>
                  <a:lnTo>
                    <a:pt x="33878" y="164038"/>
                  </a:lnTo>
                  <a:lnTo>
                    <a:pt x="15473" y="207589"/>
                  </a:lnTo>
                  <a:lnTo>
                    <a:pt x="3972" y="254294"/>
                  </a:lnTo>
                  <a:lnTo>
                    <a:pt x="0" y="303529"/>
                  </a:lnTo>
                  <a:lnTo>
                    <a:pt x="0" y="2893822"/>
                  </a:lnTo>
                  <a:lnTo>
                    <a:pt x="3972" y="2943057"/>
                  </a:lnTo>
                  <a:lnTo>
                    <a:pt x="15473" y="2989762"/>
                  </a:lnTo>
                  <a:lnTo>
                    <a:pt x="33878" y="3033313"/>
                  </a:lnTo>
                  <a:lnTo>
                    <a:pt x="58562" y="3073085"/>
                  </a:lnTo>
                  <a:lnTo>
                    <a:pt x="88900" y="3108452"/>
                  </a:lnTo>
                  <a:lnTo>
                    <a:pt x="124266" y="3138789"/>
                  </a:lnTo>
                  <a:lnTo>
                    <a:pt x="164038" y="3163473"/>
                  </a:lnTo>
                  <a:lnTo>
                    <a:pt x="207589" y="3181878"/>
                  </a:lnTo>
                  <a:lnTo>
                    <a:pt x="254294" y="3193379"/>
                  </a:lnTo>
                  <a:lnTo>
                    <a:pt x="303529" y="3197352"/>
                  </a:lnTo>
                  <a:lnTo>
                    <a:pt x="1517650" y="3197352"/>
                  </a:lnTo>
                  <a:lnTo>
                    <a:pt x="1566885" y="3193379"/>
                  </a:lnTo>
                  <a:lnTo>
                    <a:pt x="1613590" y="3181878"/>
                  </a:lnTo>
                  <a:lnTo>
                    <a:pt x="1657141" y="3163473"/>
                  </a:lnTo>
                  <a:lnTo>
                    <a:pt x="1696913" y="3138789"/>
                  </a:lnTo>
                  <a:lnTo>
                    <a:pt x="1732279" y="3108452"/>
                  </a:lnTo>
                  <a:lnTo>
                    <a:pt x="1762617" y="3073085"/>
                  </a:lnTo>
                  <a:lnTo>
                    <a:pt x="1787301" y="3033313"/>
                  </a:lnTo>
                  <a:lnTo>
                    <a:pt x="1805706" y="2989762"/>
                  </a:lnTo>
                  <a:lnTo>
                    <a:pt x="1817207" y="2943057"/>
                  </a:lnTo>
                  <a:lnTo>
                    <a:pt x="1821179" y="2893822"/>
                  </a:lnTo>
                  <a:lnTo>
                    <a:pt x="1821179" y="303529"/>
                  </a:lnTo>
                  <a:lnTo>
                    <a:pt x="1817207" y="254294"/>
                  </a:lnTo>
                  <a:lnTo>
                    <a:pt x="1805706" y="207589"/>
                  </a:lnTo>
                  <a:lnTo>
                    <a:pt x="1787301" y="164038"/>
                  </a:lnTo>
                  <a:lnTo>
                    <a:pt x="1762617" y="124266"/>
                  </a:lnTo>
                  <a:lnTo>
                    <a:pt x="1732280" y="88900"/>
                  </a:lnTo>
                  <a:lnTo>
                    <a:pt x="1696913" y="58562"/>
                  </a:lnTo>
                  <a:lnTo>
                    <a:pt x="1657141" y="33878"/>
                  </a:lnTo>
                  <a:lnTo>
                    <a:pt x="1613590" y="15473"/>
                  </a:lnTo>
                  <a:lnTo>
                    <a:pt x="1566885" y="3972"/>
                  </a:lnTo>
                  <a:lnTo>
                    <a:pt x="1517650" y="0"/>
                  </a:lnTo>
                  <a:close/>
                </a:path>
              </a:pathLst>
            </a:custGeom>
            <a:solidFill>
              <a:srgbClr val="D7A800"/>
            </a:solidFill>
          </p:spPr>
          <p:txBody>
            <a:bodyPr wrap="square" lIns="0" tIns="0" rIns="0" bIns="0" rtlCol="0"/>
            <a:lstStyle/>
            <a:p>
              <a:endParaRPr/>
            </a:p>
          </p:txBody>
        </p:sp>
        <p:sp>
          <p:nvSpPr>
            <p:cNvPr id="30" name="object 30"/>
            <p:cNvSpPr/>
            <p:nvPr/>
          </p:nvSpPr>
          <p:spPr>
            <a:xfrm>
              <a:off x="5257800" y="2043683"/>
              <a:ext cx="1978660" cy="3339465"/>
            </a:xfrm>
            <a:custGeom>
              <a:avLst/>
              <a:gdLst/>
              <a:ahLst/>
              <a:cxnLst/>
              <a:rect l="l" t="t" r="r" b="b"/>
              <a:pathLst>
                <a:path w="1978659" h="3339465">
                  <a:moveTo>
                    <a:pt x="0" y="346837"/>
                  </a:moveTo>
                  <a:lnTo>
                    <a:pt x="3166" y="299781"/>
                  </a:lnTo>
                  <a:lnTo>
                    <a:pt x="12391" y="254646"/>
                  </a:lnTo>
                  <a:lnTo>
                    <a:pt x="27261" y="211847"/>
                  </a:lnTo>
                  <a:lnTo>
                    <a:pt x="47361" y="171798"/>
                  </a:lnTo>
                  <a:lnTo>
                    <a:pt x="72279" y="134910"/>
                  </a:lnTo>
                  <a:lnTo>
                    <a:pt x="101600" y="101600"/>
                  </a:lnTo>
                  <a:lnTo>
                    <a:pt x="134910" y="72279"/>
                  </a:lnTo>
                  <a:lnTo>
                    <a:pt x="171798" y="47361"/>
                  </a:lnTo>
                  <a:lnTo>
                    <a:pt x="211847" y="27261"/>
                  </a:lnTo>
                  <a:lnTo>
                    <a:pt x="254646" y="12391"/>
                  </a:lnTo>
                  <a:lnTo>
                    <a:pt x="299781" y="3166"/>
                  </a:lnTo>
                  <a:lnTo>
                    <a:pt x="346837" y="0"/>
                  </a:lnTo>
                  <a:lnTo>
                    <a:pt x="1631315" y="0"/>
                  </a:lnTo>
                  <a:lnTo>
                    <a:pt x="1678370" y="3166"/>
                  </a:lnTo>
                  <a:lnTo>
                    <a:pt x="1723505" y="12391"/>
                  </a:lnTo>
                  <a:lnTo>
                    <a:pt x="1766304" y="27261"/>
                  </a:lnTo>
                  <a:lnTo>
                    <a:pt x="1806353" y="47361"/>
                  </a:lnTo>
                  <a:lnTo>
                    <a:pt x="1843241" y="72279"/>
                  </a:lnTo>
                  <a:lnTo>
                    <a:pt x="1876552" y="101600"/>
                  </a:lnTo>
                  <a:lnTo>
                    <a:pt x="1905872" y="134910"/>
                  </a:lnTo>
                  <a:lnTo>
                    <a:pt x="1930790" y="171798"/>
                  </a:lnTo>
                  <a:lnTo>
                    <a:pt x="1950890" y="211847"/>
                  </a:lnTo>
                  <a:lnTo>
                    <a:pt x="1965760" y="254646"/>
                  </a:lnTo>
                  <a:lnTo>
                    <a:pt x="1974985" y="299781"/>
                  </a:lnTo>
                  <a:lnTo>
                    <a:pt x="1978152" y="346837"/>
                  </a:lnTo>
                  <a:lnTo>
                    <a:pt x="1978152" y="2992247"/>
                  </a:lnTo>
                  <a:lnTo>
                    <a:pt x="1974985" y="3039302"/>
                  </a:lnTo>
                  <a:lnTo>
                    <a:pt x="1965760" y="3084437"/>
                  </a:lnTo>
                  <a:lnTo>
                    <a:pt x="1950890" y="3127236"/>
                  </a:lnTo>
                  <a:lnTo>
                    <a:pt x="1930790" y="3167285"/>
                  </a:lnTo>
                  <a:lnTo>
                    <a:pt x="1905872" y="3204173"/>
                  </a:lnTo>
                  <a:lnTo>
                    <a:pt x="1876551" y="3237484"/>
                  </a:lnTo>
                  <a:lnTo>
                    <a:pt x="1843241" y="3266804"/>
                  </a:lnTo>
                  <a:lnTo>
                    <a:pt x="1806353" y="3291722"/>
                  </a:lnTo>
                  <a:lnTo>
                    <a:pt x="1766304" y="3311822"/>
                  </a:lnTo>
                  <a:lnTo>
                    <a:pt x="1723505" y="3326692"/>
                  </a:lnTo>
                  <a:lnTo>
                    <a:pt x="1678370" y="3335917"/>
                  </a:lnTo>
                  <a:lnTo>
                    <a:pt x="1631315" y="3339083"/>
                  </a:lnTo>
                  <a:lnTo>
                    <a:pt x="346837" y="3339083"/>
                  </a:lnTo>
                  <a:lnTo>
                    <a:pt x="299781" y="3335917"/>
                  </a:lnTo>
                  <a:lnTo>
                    <a:pt x="254646" y="3326692"/>
                  </a:lnTo>
                  <a:lnTo>
                    <a:pt x="211847" y="3311822"/>
                  </a:lnTo>
                  <a:lnTo>
                    <a:pt x="171798" y="3291722"/>
                  </a:lnTo>
                  <a:lnTo>
                    <a:pt x="134910" y="3266804"/>
                  </a:lnTo>
                  <a:lnTo>
                    <a:pt x="101600" y="3237484"/>
                  </a:lnTo>
                  <a:lnTo>
                    <a:pt x="72279" y="3204173"/>
                  </a:lnTo>
                  <a:lnTo>
                    <a:pt x="47361" y="3167285"/>
                  </a:lnTo>
                  <a:lnTo>
                    <a:pt x="27261" y="3127236"/>
                  </a:lnTo>
                  <a:lnTo>
                    <a:pt x="12391" y="3084437"/>
                  </a:lnTo>
                  <a:lnTo>
                    <a:pt x="3166" y="3039302"/>
                  </a:lnTo>
                  <a:lnTo>
                    <a:pt x="0" y="2992247"/>
                  </a:lnTo>
                  <a:lnTo>
                    <a:pt x="0" y="346837"/>
                  </a:lnTo>
                  <a:close/>
                </a:path>
              </a:pathLst>
            </a:custGeom>
            <a:ln w="6096">
              <a:solidFill>
                <a:srgbClr val="D7A800"/>
              </a:solidFill>
              <a:prstDash val="sysDot"/>
            </a:ln>
          </p:spPr>
          <p:txBody>
            <a:bodyPr wrap="square" lIns="0" tIns="0" rIns="0" bIns="0" rtlCol="0"/>
            <a:lstStyle/>
            <a:p>
              <a:endParaRPr/>
            </a:p>
          </p:txBody>
        </p:sp>
        <p:sp>
          <p:nvSpPr>
            <p:cNvPr id="31" name="object 31"/>
            <p:cNvSpPr/>
            <p:nvPr/>
          </p:nvSpPr>
          <p:spPr>
            <a:xfrm>
              <a:off x="4866132" y="1749526"/>
              <a:ext cx="859561" cy="859561"/>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4956810" y="1840229"/>
              <a:ext cx="683260" cy="683260"/>
            </a:xfrm>
            <a:custGeom>
              <a:avLst/>
              <a:gdLst/>
              <a:ahLst/>
              <a:cxnLst/>
              <a:rect l="l" t="t" r="r" b="b"/>
              <a:pathLst>
                <a:path w="683260" h="683260">
                  <a:moveTo>
                    <a:pt x="341375" y="0"/>
                  </a:moveTo>
                  <a:lnTo>
                    <a:pt x="295041" y="3115"/>
                  </a:lnTo>
                  <a:lnTo>
                    <a:pt x="250604" y="12190"/>
                  </a:lnTo>
                  <a:lnTo>
                    <a:pt x="208472" y="26818"/>
                  </a:lnTo>
                  <a:lnTo>
                    <a:pt x="169051" y="46594"/>
                  </a:lnTo>
                  <a:lnTo>
                    <a:pt x="132746" y="71112"/>
                  </a:lnTo>
                  <a:lnTo>
                    <a:pt x="99964" y="99964"/>
                  </a:lnTo>
                  <a:lnTo>
                    <a:pt x="71112" y="132746"/>
                  </a:lnTo>
                  <a:lnTo>
                    <a:pt x="46594" y="169051"/>
                  </a:lnTo>
                  <a:lnTo>
                    <a:pt x="26818" y="208472"/>
                  </a:lnTo>
                  <a:lnTo>
                    <a:pt x="12190" y="250604"/>
                  </a:lnTo>
                  <a:lnTo>
                    <a:pt x="3115" y="295041"/>
                  </a:lnTo>
                  <a:lnTo>
                    <a:pt x="0" y="341375"/>
                  </a:lnTo>
                  <a:lnTo>
                    <a:pt x="3115" y="387710"/>
                  </a:lnTo>
                  <a:lnTo>
                    <a:pt x="12190" y="432147"/>
                  </a:lnTo>
                  <a:lnTo>
                    <a:pt x="26818" y="474279"/>
                  </a:lnTo>
                  <a:lnTo>
                    <a:pt x="46594" y="513700"/>
                  </a:lnTo>
                  <a:lnTo>
                    <a:pt x="71112" y="550005"/>
                  </a:lnTo>
                  <a:lnTo>
                    <a:pt x="99964" y="582787"/>
                  </a:lnTo>
                  <a:lnTo>
                    <a:pt x="132746" y="611639"/>
                  </a:lnTo>
                  <a:lnTo>
                    <a:pt x="169051" y="636157"/>
                  </a:lnTo>
                  <a:lnTo>
                    <a:pt x="208472" y="655933"/>
                  </a:lnTo>
                  <a:lnTo>
                    <a:pt x="250604" y="670561"/>
                  </a:lnTo>
                  <a:lnTo>
                    <a:pt x="295041" y="679636"/>
                  </a:lnTo>
                  <a:lnTo>
                    <a:pt x="341375" y="682752"/>
                  </a:lnTo>
                  <a:lnTo>
                    <a:pt x="387710" y="679636"/>
                  </a:lnTo>
                  <a:lnTo>
                    <a:pt x="432147" y="670561"/>
                  </a:lnTo>
                  <a:lnTo>
                    <a:pt x="474279" y="655933"/>
                  </a:lnTo>
                  <a:lnTo>
                    <a:pt x="513700" y="636157"/>
                  </a:lnTo>
                  <a:lnTo>
                    <a:pt x="550005" y="611639"/>
                  </a:lnTo>
                  <a:lnTo>
                    <a:pt x="582787" y="582787"/>
                  </a:lnTo>
                  <a:lnTo>
                    <a:pt x="611639" y="550005"/>
                  </a:lnTo>
                  <a:lnTo>
                    <a:pt x="636157" y="513700"/>
                  </a:lnTo>
                  <a:lnTo>
                    <a:pt x="655933" y="474279"/>
                  </a:lnTo>
                  <a:lnTo>
                    <a:pt x="670561" y="432147"/>
                  </a:lnTo>
                  <a:lnTo>
                    <a:pt x="679636" y="387710"/>
                  </a:lnTo>
                  <a:lnTo>
                    <a:pt x="682751" y="341375"/>
                  </a:lnTo>
                  <a:lnTo>
                    <a:pt x="679636" y="295041"/>
                  </a:lnTo>
                  <a:lnTo>
                    <a:pt x="670561" y="250604"/>
                  </a:lnTo>
                  <a:lnTo>
                    <a:pt x="655933" y="208472"/>
                  </a:lnTo>
                  <a:lnTo>
                    <a:pt x="636157" y="169051"/>
                  </a:lnTo>
                  <a:lnTo>
                    <a:pt x="611639" y="132746"/>
                  </a:lnTo>
                  <a:lnTo>
                    <a:pt x="582787" y="99964"/>
                  </a:lnTo>
                  <a:lnTo>
                    <a:pt x="550005" y="71112"/>
                  </a:lnTo>
                  <a:lnTo>
                    <a:pt x="513700" y="46594"/>
                  </a:lnTo>
                  <a:lnTo>
                    <a:pt x="474279" y="26818"/>
                  </a:lnTo>
                  <a:lnTo>
                    <a:pt x="432147" y="12190"/>
                  </a:lnTo>
                  <a:lnTo>
                    <a:pt x="387710" y="3115"/>
                  </a:lnTo>
                  <a:lnTo>
                    <a:pt x="341375" y="0"/>
                  </a:lnTo>
                  <a:close/>
                </a:path>
              </a:pathLst>
            </a:custGeom>
            <a:solidFill>
              <a:srgbClr val="D7A800"/>
            </a:solidFill>
          </p:spPr>
          <p:txBody>
            <a:bodyPr wrap="square" lIns="0" tIns="0" rIns="0" bIns="0" rtlCol="0"/>
            <a:lstStyle/>
            <a:p>
              <a:endParaRPr/>
            </a:p>
          </p:txBody>
        </p:sp>
        <p:sp>
          <p:nvSpPr>
            <p:cNvPr id="33" name="object 33"/>
            <p:cNvSpPr/>
            <p:nvPr/>
          </p:nvSpPr>
          <p:spPr>
            <a:xfrm>
              <a:off x="4956810" y="1840229"/>
              <a:ext cx="683260" cy="683260"/>
            </a:xfrm>
            <a:custGeom>
              <a:avLst/>
              <a:gdLst/>
              <a:ahLst/>
              <a:cxnLst/>
              <a:rect l="l" t="t" r="r" b="b"/>
              <a:pathLst>
                <a:path w="683260" h="683260">
                  <a:moveTo>
                    <a:pt x="0" y="341375"/>
                  </a:moveTo>
                  <a:lnTo>
                    <a:pt x="3115" y="295041"/>
                  </a:lnTo>
                  <a:lnTo>
                    <a:pt x="12190" y="250604"/>
                  </a:lnTo>
                  <a:lnTo>
                    <a:pt x="26818" y="208472"/>
                  </a:lnTo>
                  <a:lnTo>
                    <a:pt x="46594" y="169051"/>
                  </a:lnTo>
                  <a:lnTo>
                    <a:pt x="71112" y="132746"/>
                  </a:lnTo>
                  <a:lnTo>
                    <a:pt x="99964" y="99964"/>
                  </a:lnTo>
                  <a:lnTo>
                    <a:pt x="132746" y="71112"/>
                  </a:lnTo>
                  <a:lnTo>
                    <a:pt x="169051" y="46594"/>
                  </a:lnTo>
                  <a:lnTo>
                    <a:pt x="208472" y="26818"/>
                  </a:lnTo>
                  <a:lnTo>
                    <a:pt x="250604" y="12190"/>
                  </a:lnTo>
                  <a:lnTo>
                    <a:pt x="295041" y="3115"/>
                  </a:lnTo>
                  <a:lnTo>
                    <a:pt x="341375" y="0"/>
                  </a:lnTo>
                  <a:lnTo>
                    <a:pt x="387710" y="3115"/>
                  </a:lnTo>
                  <a:lnTo>
                    <a:pt x="432147" y="12190"/>
                  </a:lnTo>
                  <a:lnTo>
                    <a:pt x="474279" y="26818"/>
                  </a:lnTo>
                  <a:lnTo>
                    <a:pt x="513700" y="46594"/>
                  </a:lnTo>
                  <a:lnTo>
                    <a:pt x="550005" y="71112"/>
                  </a:lnTo>
                  <a:lnTo>
                    <a:pt x="582787" y="99964"/>
                  </a:lnTo>
                  <a:lnTo>
                    <a:pt x="611639" y="132746"/>
                  </a:lnTo>
                  <a:lnTo>
                    <a:pt x="636157" y="169051"/>
                  </a:lnTo>
                  <a:lnTo>
                    <a:pt x="655933" y="208472"/>
                  </a:lnTo>
                  <a:lnTo>
                    <a:pt x="670561" y="250604"/>
                  </a:lnTo>
                  <a:lnTo>
                    <a:pt x="679636" y="295041"/>
                  </a:lnTo>
                  <a:lnTo>
                    <a:pt x="682751" y="341375"/>
                  </a:lnTo>
                  <a:lnTo>
                    <a:pt x="679636" y="387710"/>
                  </a:lnTo>
                  <a:lnTo>
                    <a:pt x="670561" y="432147"/>
                  </a:lnTo>
                  <a:lnTo>
                    <a:pt x="655933" y="474279"/>
                  </a:lnTo>
                  <a:lnTo>
                    <a:pt x="636157" y="513700"/>
                  </a:lnTo>
                  <a:lnTo>
                    <a:pt x="611639" y="550005"/>
                  </a:lnTo>
                  <a:lnTo>
                    <a:pt x="582787" y="582787"/>
                  </a:lnTo>
                  <a:lnTo>
                    <a:pt x="550005" y="611639"/>
                  </a:lnTo>
                  <a:lnTo>
                    <a:pt x="513700" y="636157"/>
                  </a:lnTo>
                  <a:lnTo>
                    <a:pt x="474279" y="655933"/>
                  </a:lnTo>
                  <a:lnTo>
                    <a:pt x="432147" y="670561"/>
                  </a:lnTo>
                  <a:lnTo>
                    <a:pt x="387710" y="679636"/>
                  </a:lnTo>
                  <a:lnTo>
                    <a:pt x="341375" y="682752"/>
                  </a:lnTo>
                  <a:lnTo>
                    <a:pt x="295041" y="679636"/>
                  </a:lnTo>
                  <a:lnTo>
                    <a:pt x="250604" y="670561"/>
                  </a:lnTo>
                  <a:lnTo>
                    <a:pt x="208472" y="655933"/>
                  </a:lnTo>
                  <a:lnTo>
                    <a:pt x="169051" y="636157"/>
                  </a:lnTo>
                  <a:lnTo>
                    <a:pt x="132746" y="611639"/>
                  </a:lnTo>
                  <a:lnTo>
                    <a:pt x="99964" y="582787"/>
                  </a:lnTo>
                  <a:lnTo>
                    <a:pt x="71112" y="550005"/>
                  </a:lnTo>
                  <a:lnTo>
                    <a:pt x="46594" y="513700"/>
                  </a:lnTo>
                  <a:lnTo>
                    <a:pt x="26818" y="474279"/>
                  </a:lnTo>
                  <a:lnTo>
                    <a:pt x="12190" y="432147"/>
                  </a:lnTo>
                  <a:lnTo>
                    <a:pt x="3115" y="387710"/>
                  </a:lnTo>
                  <a:lnTo>
                    <a:pt x="0" y="341375"/>
                  </a:lnTo>
                  <a:close/>
                </a:path>
              </a:pathLst>
            </a:custGeom>
            <a:ln w="50292">
              <a:solidFill>
                <a:srgbClr val="FFFFFF"/>
              </a:solidFill>
            </a:ln>
          </p:spPr>
          <p:txBody>
            <a:bodyPr wrap="square" lIns="0" tIns="0" rIns="0" bIns="0" rtlCol="0"/>
            <a:lstStyle/>
            <a:p>
              <a:endParaRPr/>
            </a:p>
          </p:txBody>
        </p:sp>
      </p:grpSp>
      <p:sp>
        <p:nvSpPr>
          <p:cNvPr id="34" name="object 34"/>
          <p:cNvSpPr txBox="1"/>
          <p:nvPr/>
        </p:nvSpPr>
        <p:spPr>
          <a:xfrm>
            <a:off x="5413375" y="3315461"/>
            <a:ext cx="1353185" cy="1306195"/>
          </a:xfrm>
          <a:prstGeom prst="rect">
            <a:avLst/>
          </a:prstGeom>
        </p:spPr>
        <p:txBody>
          <a:bodyPr vert="horz" wrap="square" lIns="0" tIns="13335" rIns="0" bIns="0" rtlCol="0">
            <a:spAutoFit/>
          </a:bodyPr>
          <a:lstStyle/>
          <a:p>
            <a:pPr marL="194945" marR="5080" indent="-182880">
              <a:lnSpc>
                <a:spcPct val="100000"/>
              </a:lnSpc>
              <a:spcBef>
                <a:spcPts val="105"/>
              </a:spcBef>
              <a:buChar char="•"/>
              <a:tabLst>
                <a:tab pos="195580" algn="l"/>
              </a:tabLst>
            </a:pPr>
            <a:r>
              <a:rPr sz="1400" spc="5" dirty="0">
                <a:solidFill>
                  <a:srgbClr val="FFFFFF"/>
                </a:solidFill>
                <a:latin typeface="Arial"/>
                <a:cs typeface="Arial"/>
              </a:rPr>
              <a:t>What  </a:t>
            </a:r>
            <a:r>
              <a:rPr sz="1400" spc="-5" dirty="0">
                <a:solidFill>
                  <a:srgbClr val="FFFFFF"/>
                </a:solidFill>
                <a:latin typeface="Arial"/>
                <a:cs typeface="Arial"/>
              </a:rPr>
              <a:t>opportunities  </a:t>
            </a:r>
            <a:r>
              <a:rPr sz="1400" dirty="0">
                <a:solidFill>
                  <a:srgbClr val="FFFFFF"/>
                </a:solidFill>
                <a:latin typeface="Arial"/>
                <a:cs typeface="Arial"/>
              </a:rPr>
              <a:t>are </a:t>
            </a:r>
            <a:r>
              <a:rPr sz="1400" spc="-5" dirty="0">
                <a:solidFill>
                  <a:srgbClr val="FFFFFF"/>
                </a:solidFill>
                <a:latin typeface="Arial"/>
                <a:cs typeface="Arial"/>
              </a:rPr>
              <a:t>available  </a:t>
            </a:r>
            <a:r>
              <a:rPr sz="1400" dirty="0">
                <a:solidFill>
                  <a:srgbClr val="FFFFFF"/>
                </a:solidFill>
                <a:latin typeface="Arial"/>
                <a:cs typeface="Arial"/>
              </a:rPr>
              <a:t>and </a:t>
            </a:r>
            <a:r>
              <a:rPr sz="1400" spc="-5" dirty="0">
                <a:solidFill>
                  <a:srgbClr val="FFFFFF"/>
                </a:solidFill>
                <a:latin typeface="Arial"/>
                <a:cs typeface="Arial"/>
              </a:rPr>
              <a:t>which</a:t>
            </a:r>
            <a:r>
              <a:rPr sz="1400" spc="-105" dirty="0">
                <a:solidFill>
                  <a:srgbClr val="FFFFFF"/>
                </a:solidFill>
                <a:latin typeface="Arial"/>
                <a:cs typeface="Arial"/>
              </a:rPr>
              <a:t> </a:t>
            </a:r>
            <a:r>
              <a:rPr sz="1400" dirty="0">
                <a:solidFill>
                  <a:srgbClr val="FFFFFF"/>
                </a:solidFill>
                <a:latin typeface="Arial"/>
                <a:cs typeface="Arial"/>
              </a:rPr>
              <a:t>one  should be  </a:t>
            </a:r>
            <a:r>
              <a:rPr sz="1400" spc="-5" dirty="0">
                <a:solidFill>
                  <a:srgbClr val="FFFFFF"/>
                </a:solidFill>
                <a:latin typeface="Arial"/>
                <a:cs typeface="Arial"/>
              </a:rPr>
              <a:t>developed?</a:t>
            </a:r>
            <a:endParaRPr sz="1400">
              <a:latin typeface="Arial"/>
              <a:cs typeface="Arial"/>
            </a:endParaRPr>
          </a:p>
        </p:txBody>
      </p:sp>
      <p:sp>
        <p:nvSpPr>
          <p:cNvPr id="35" name="object 35"/>
          <p:cNvSpPr txBox="1"/>
          <p:nvPr/>
        </p:nvSpPr>
        <p:spPr>
          <a:xfrm>
            <a:off x="5599938" y="2648458"/>
            <a:ext cx="7867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D</a:t>
            </a:r>
            <a:r>
              <a:rPr sz="1800" b="1" spc="-15" dirty="0">
                <a:solidFill>
                  <a:srgbClr val="FFFFFF"/>
                </a:solidFill>
                <a:latin typeface="Arial"/>
                <a:cs typeface="Arial"/>
              </a:rPr>
              <a:t>e</a:t>
            </a:r>
            <a:r>
              <a:rPr sz="1800" b="1" dirty="0">
                <a:solidFill>
                  <a:srgbClr val="FFFFFF"/>
                </a:solidFill>
                <a:latin typeface="Arial"/>
                <a:cs typeface="Arial"/>
              </a:rPr>
              <a:t>sign</a:t>
            </a:r>
            <a:endParaRPr sz="1800">
              <a:latin typeface="Arial"/>
              <a:cs typeface="Arial"/>
            </a:endParaRPr>
          </a:p>
        </p:txBody>
      </p:sp>
      <p:grpSp>
        <p:nvGrpSpPr>
          <p:cNvPr id="36" name="object 36"/>
          <p:cNvGrpSpPr/>
          <p:nvPr/>
        </p:nvGrpSpPr>
        <p:grpSpPr>
          <a:xfrm>
            <a:off x="7178040" y="1749526"/>
            <a:ext cx="2374900" cy="3636645"/>
            <a:chOff x="7178040" y="1749526"/>
            <a:chExt cx="2374900" cy="3636645"/>
          </a:xfrm>
        </p:grpSpPr>
        <p:sp>
          <p:nvSpPr>
            <p:cNvPr id="37" name="object 37"/>
            <p:cNvSpPr/>
            <p:nvPr/>
          </p:nvSpPr>
          <p:spPr>
            <a:xfrm>
              <a:off x="7650480" y="2115311"/>
              <a:ext cx="1819910" cy="3197860"/>
            </a:xfrm>
            <a:custGeom>
              <a:avLst/>
              <a:gdLst/>
              <a:ahLst/>
              <a:cxnLst/>
              <a:rect l="l" t="t" r="r" b="b"/>
              <a:pathLst>
                <a:path w="1819909" h="3197860">
                  <a:moveTo>
                    <a:pt x="1516379" y="0"/>
                  </a:moveTo>
                  <a:lnTo>
                    <a:pt x="303275" y="0"/>
                  </a:lnTo>
                  <a:lnTo>
                    <a:pt x="254078" y="3968"/>
                  </a:lnTo>
                  <a:lnTo>
                    <a:pt x="207410" y="15459"/>
                  </a:lnTo>
                  <a:lnTo>
                    <a:pt x="163895" y="33847"/>
                  </a:lnTo>
                  <a:lnTo>
                    <a:pt x="124157" y="58509"/>
                  </a:lnTo>
                  <a:lnTo>
                    <a:pt x="88820" y="88820"/>
                  </a:lnTo>
                  <a:lnTo>
                    <a:pt x="58509" y="124157"/>
                  </a:lnTo>
                  <a:lnTo>
                    <a:pt x="33847" y="163895"/>
                  </a:lnTo>
                  <a:lnTo>
                    <a:pt x="15459" y="207410"/>
                  </a:lnTo>
                  <a:lnTo>
                    <a:pt x="3968" y="254078"/>
                  </a:lnTo>
                  <a:lnTo>
                    <a:pt x="0" y="303275"/>
                  </a:lnTo>
                  <a:lnTo>
                    <a:pt x="0" y="2894076"/>
                  </a:lnTo>
                  <a:lnTo>
                    <a:pt x="3968" y="2943273"/>
                  </a:lnTo>
                  <a:lnTo>
                    <a:pt x="15459" y="2989941"/>
                  </a:lnTo>
                  <a:lnTo>
                    <a:pt x="33847" y="3033456"/>
                  </a:lnTo>
                  <a:lnTo>
                    <a:pt x="58509" y="3073194"/>
                  </a:lnTo>
                  <a:lnTo>
                    <a:pt x="88820" y="3108531"/>
                  </a:lnTo>
                  <a:lnTo>
                    <a:pt x="124157" y="3138842"/>
                  </a:lnTo>
                  <a:lnTo>
                    <a:pt x="163895" y="3163504"/>
                  </a:lnTo>
                  <a:lnTo>
                    <a:pt x="207410" y="3181892"/>
                  </a:lnTo>
                  <a:lnTo>
                    <a:pt x="254078" y="3193383"/>
                  </a:lnTo>
                  <a:lnTo>
                    <a:pt x="303275" y="3197352"/>
                  </a:lnTo>
                  <a:lnTo>
                    <a:pt x="1516379" y="3197352"/>
                  </a:lnTo>
                  <a:lnTo>
                    <a:pt x="1565577" y="3193383"/>
                  </a:lnTo>
                  <a:lnTo>
                    <a:pt x="1612245" y="3181892"/>
                  </a:lnTo>
                  <a:lnTo>
                    <a:pt x="1655760" y="3163504"/>
                  </a:lnTo>
                  <a:lnTo>
                    <a:pt x="1695498" y="3138842"/>
                  </a:lnTo>
                  <a:lnTo>
                    <a:pt x="1730835" y="3108531"/>
                  </a:lnTo>
                  <a:lnTo>
                    <a:pt x="1761146" y="3073194"/>
                  </a:lnTo>
                  <a:lnTo>
                    <a:pt x="1785808" y="3033456"/>
                  </a:lnTo>
                  <a:lnTo>
                    <a:pt x="1804196" y="2989941"/>
                  </a:lnTo>
                  <a:lnTo>
                    <a:pt x="1815687" y="2943273"/>
                  </a:lnTo>
                  <a:lnTo>
                    <a:pt x="1819655" y="2894076"/>
                  </a:lnTo>
                  <a:lnTo>
                    <a:pt x="1819655" y="303275"/>
                  </a:lnTo>
                  <a:lnTo>
                    <a:pt x="1815687" y="254078"/>
                  </a:lnTo>
                  <a:lnTo>
                    <a:pt x="1804196" y="207410"/>
                  </a:lnTo>
                  <a:lnTo>
                    <a:pt x="1785808" y="163895"/>
                  </a:lnTo>
                  <a:lnTo>
                    <a:pt x="1761146" y="124157"/>
                  </a:lnTo>
                  <a:lnTo>
                    <a:pt x="1730835" y="88820"/>
                  </a:lnTo>
                  <a:lnTo>
                    <a:pt x="1695498" y="58509"/>
                  </a:lnTo>
                  <a:lnTo>
                    <a:pt x="1655760" y="33847"/>
                  </a:lnTo>
                  <a:lnTo>
                    <a:pt x="1612245" y="15459"/>
                  </a:lnTo>
                  <a:lnTo>
                    <a:pt x="1565577" y="3968"/>
                  </a:lnTo>
                  <a:lnTo>
                    <a:pt x="1516379" y="0"/>
                  </a:lnTo>
                  <a:close/>
                </a:path>
              </a:pathLst>
            </a:custGeom>
            <a:solidFill>
              <a:srgbClr val="006244"/>
            </a:solidFill>
          </p:spPr>
          <p:txBody>
            <a:bodyPr wrap="square" lIns="0" tIns="0" rIns="0" bIns="0" rtlCol="0"/>
            <a:lstStyle/>
            <a:p>
              <a:endParaRPr/>
            </a:p>
          </p:txBody>
        </p:sp>
        <p:sp>
          <p:nvSpPr>
            <p:cNvPr id="38" name="object 38"/>
            <p:cNvSpPr/>
            <p:nvPr/>
          </p:nvSpPr>
          <p:spPr>
            <a:xfrm>
              <a:off x="7571232" y="2043683"/>
              <a:ext cx="1978660" cy="3339465"/>
            </a:xfrm>
            <a:custGeom>
              <a:avLst/>
              <a:gdLst/>
              <a:ahLst/>
              <a:cxnLst/>
              <a:rect l="l" t="t" r="r" b="b"/>
              <a:pathLst>
                <a:path w="1978659" h="3339465">
                  <a:moveTo>
                    <a:pt x="0" y="346837"/>
                  </a:moveTo>
                  <a:lnTo>
                    <a:pt x="3166" y="299781"/>
                  </a:lnTo>
                  <a:lnTo>
                    <a:pt x="12391" y="254646"/>
                  </a:lnTo>
                  <a:lnTo>
                    <a:pt x="27261" y="211847"/>
                  </a:lnTo>
                  <a:lnTo>
                    <a:pt x="47361" y="171798"/>
                  </a:lnTo>
                  <a:lnTo>
                    <a:pt x="72279" y="134910"/>
                  </a:lnTo>
                  <a:lnTo>
                    <a:pt x="101600" y="101600"/>
                  </a:lnTo>
                  <a:lnTo>
                    <a:pt x="134910" y="72279"/>
                  </a:lnTo>
                  <a:lnTo>
                    <a:pt x="171798" y="47361"/>
                  </a:lnTo>
                  <a:lnTo>
                    <a:pt x="211847" y="27261"/>
                  </a:lnTo>
                  <a:lnTo>
                    <a:pt x="254646" y="12391"/>
                  </a:lnTo>
                  <a:lnTo>
                    <a:pt x="299781" y="3166"/>
                  </a:lnTo>
                  <a:lnTo>
                    <a:pt x="346837" y="0"/>
                  </a:lnTo>
                  <a:lnTo>
                    <a:pt x="1631315" y="0"/>
                  </a:lnTo>
                  <a:lnTo>
                    <a:pt x="1678370" y="3166"/>
                  </a:lnTo>
                  <a:lnTo>
                    <a:pt x="1723505" y="12391"/>
                  </a:lnTo>
                  <a:lnTo>
                    <a:pt x="1766304" y="27261"/>
                  </a:lnTo>
                  <a:lnTo>
                    <a:pt x="1806353" y="47361"/>
                  </a:lnTo>
                  <a:lnTo>
                    <a:pt x="1843241" y="72279"/>
                  </a:lnTo>
                  <a:lnTo>
                    <a:pt x="1876552" y="101600"/>
                  </a:lnTo>
                  <a:lnTo>
                    <a:pt x="1905872" y="134910"/>
                  </a:lnTo>
                  <a:lnTo>
                    <a:pt x="1930790" y="171798"/>
                  </a:lnTo>
                  <a:lnTo>
                    <a:pt x="1950890" y="211847"/>
                  </a:lnTo>
                  <a:lnTo>
                    <a:pt x="1965760" y="254646"/>
                  </a:lnTo>
                  <a:lnTo>
                    <a:pt x="1974985" y="299781"/>
                  </a:lnTo>
                  <a:lnTo>
                    <a:pt x="1978152" y="346837"/>
                  </a:lnTo>
                  <a:lnTo>
                    <a:pt x="1978152" y="2992247"/>
                  </a:lnTo>
                  <a:lnTo>
                    <a:pt x="1974985" y="3039302"/>
                  </a:lnTo>
                  <a:lnTo>
                    <a:pt x="1965760" y="3084437"/>
                  </a:lnTo>
                  <a:lnTo>
                    <a:pt x="1950890" y="3127236"/>
                  </a:lnTo>
                  <a:lnTo>
                    <a:pt x="1930790" y="3167285"/>
                  </a:lnTo>
                  <a:lnTo>
                    <a:pt x="1905872" y="3204173"/>
                  </a:lnTo>
                  <a:lnTo>
                    <a:pt x="1876552" y="3237484"/>
                  </a:lnTo>
                  <a:lnTo>
                    <a:pt x="1843241" y="3266804"/>
                  </a:lnTo>
                  <a:lnTo>
                    <a:pt x="1806353" y="3291722"/>
                  </a:lnTo>
                  <a:lnTo>
                    <a:pt x="1766304" y="3311822"/>
                  </a:lnTo>
                  <a:lnTo>
                    <a:pt x="1723505" y="3326692"/>
                  </a:lnTo>
                  <a:lnTo>
                    <a:pt x="1678370" y="3335917"/>
                  </a:lnTo>
                  <a:lnTo>
                    <a:pt x="1631315" y="3339083"/>
                  </a:lnTo>
                  <a:lnTo>
                    <a:pt x="346837" y="3339083"/>
                  </a:lnTo>
                  <a:lnTo>
                    <a:pt x="299781" y="3335917"/>
                  </a:lnTo>
                  <a:lnTo>
                    <a:pt x="254646" y="3326692"/>
                  </a:lnTo>
                  <a:lnTo>
                    <a:pt x="211847" y="3311822"/>
                  </a:lnTo>
                  <a:lnTo>
                    <a:pt x="171798" y="3291722"/>
                  </a:lnTo>
                  <a:lnTo>
                    <a:pt x="134910" y="3266804"/>
                  </a:lnTo>
                  <a:lnTo>
                    <a:pt x="101599" y="3237484"/>
                  </a:lnTo>
                  <a:lnTo>
                    <a:pt x="72279" y="3204173"/>
                  </a:lnTo>
                  <a:lnTo>
                    <a:pt x="47361" y="3167285"/>
                  </a:lnTo>
                  <a:lnTo>
                    <a:pt x="27261" y="3127236"/>
                  </a:lnTo>
                  <a:lnTo>
                    <a:pt x="12391" y="3084437"/>
                  </a:lnTo>
                  <a:lnTo>
                    <a:pt x="3166" y="3039302"/>
                  </a:lnTo>
                  <a:lnTo>
                    <a:pt x="0" y="2992247"/>
                  </a:lnTo>
                  <a:lnTo>
                    <a:pt x="0" y="346837"/>
                  </a:lnTo>
                  <a:close/>
                </a:path>
              </a:pathLst>
            </a:custGeom>
            <a:ln w="6096">
              <a:solidFill>
                <a:srgbClr val="006244"/>
              </a:solidFill>
              <a:prstDash val="sysDot"/>
            </a:ln>
          </p:spPr>
          <p:txBody>
            <a:bodyPr wrap="square" lIns="0" tIns="0" rIns="0" bIns="0" rtlCol="0"/>
            <a:lstStyle/>
            <a:p>
              <a:endParaRPr/>
            </a:p>
          </p:txBody>
        </p:sp>
        <p:sp>
          <p:nvSpPr>
            <p:cNvPr id="39" name="object 39"/>
            <p:cNvSpPr/>
            <p:nvPr/>
          </p:nvSpPr>
          <p:spPr>
            <a:xfrm>
              <a:off x="7178040" y="1749526"/>
              <a:ext cx="859561" cy="859561"/>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7268718" y="1840229"/>
              <a:ext cx="683260" cy="683260"/>
            </a:xfrm>
            <a:custGeom>
              <a:avLst/>
              <a:gdLst/>
              <a:ahLst/>
              <a:cxnLst/>
              <a:rect l="l" t="t" r="r" b="b"/>
              <a:pathLst>
                <a:path w="683259" h="683260">
                  <a:moveTo>
                    <a:pt x="341375" y="0"/>
                  </a:moveTo>
                  <a:lnTo>
                    <a:pt x="295041" y="3115"/>
                  </a:lnTo>
                  <a:lnTo>
                    <a:pt x="250604" y="12190"/>
                  </a:lnTo>
                  <a:lnTo>
                    <a:pt x="208472" y="26818"/>
                  </a:lnTo>
                  <a:lnTo>
                    <a:pt x="169051" y="46594"/>
                  </a:lnTo>
                  <a:lnTo>
                    <a:pt x="132746" y="71112"/>
                  </a:lnTo>
                  <a:lnTo>
                    <a:pt x="99964" y="99964"/>
                  </a:lnTo>
                  <a:lnTo>
                    <a:pt x="71112" y="132746"/>
                  </a:lnTo>
                  <a:lnTo>
                    <a:pt x="46594" y="169051"/>
                  </a:lnTo>
                  <a:lnTo>
                    <a:pt x="26818" y="208472"/>
                  </a:lnTo>
                  <a:lnTo>
                    <a:pt x="12190" y="250604"/>
                  </a:lnTo>
                  <a:lnTo>
                    <a:pt x="3115" y="295041"/>
                  </a:lnTo>
                  <a:lnTo>
                    <a:pt x="0" y="341375"/>
                  </a:lnTo>
                  <a:lnTo>
                    <a:pt x="3115" y="387710"/>
                  </a:lnTo>
                  <a:lnTo>
                    <a:pt x="12190" y="432147"/>
                  </a:lnTo>
                  <a:lnTo>
                    <a:pt x="26818" y="474279"/>
                  </a:lnTo>
                  <a:lnTo>
                    <a:pt x="46594" y="513700"/>
                  </a:lnTo>
                  <a:lnTo>
                    <a:pt x="71112" y="550005"/>
                  </a:lnTo>
                  <a:lnTo>
                    <a:pt x="99964" y="582787"/>
                  </a:lnTo>
                  <a:lnTo>
                    <a:pt x="132746" y="611639"/>
                  </a:lnTo>
                  <a:lnTo>
                    <a:pt x="169051" y="636157"/>
                  </a:lnTo>
                  <a:lnTo>
                    <a:pt x="208472" y="655933"/>
                  </a:lnTo>
                  <a:lnTo>
                    <a:pt x="250604" y="670561"/>
                  </a:lnTo>
                  <a:lnTo>
                    <a:pt x="295041" y="679636"/>
                  </a:lnTo>
                  <a:lnTo>
                    <a:pt x="341375" y="682752"/>
                  </a:lnTo>
                  <a:lnTo>
                    <a:pt x="387710" y="679636"/>
                  </a:lnTo>
                  <a:lnTo>
                    <a:pt x="432147" y="670561"/>
                  </a:lnTo>
                  <a:lnTo>
                    <a:pt x="474279" y="655933"/>
                  </a:lnTo>
                  <a:lnTo>
                    <a:pt x="513700" y="636157"/>
                  </a:lnTo>
                  <a:lnTo>
                    <a:pt x="550005" y="611639"/>
                  </a:lnTo>
                  <a:lnTo>
                    <a:pt x="582787" y="582787"/>
                  </a:lnTo>
                  <a:lnTo>
                    <a:pt x="611639" y="550005"/>
                  </a:lnTo>
                  <a:lnTo>
                    <a:pt x="636157" y="513700"/>
                  </a:lnTo>
                  <a:lnTo>
                    <a:pt x="655933" y="474279"/>
                  </a:lnTo>
                  <a:lnTo>
                    <a:pt x="670561" y="432147"/>
                  </a:lnTo>
                  <a:lnTo>
                    <a:pt x="679636" y="387710"/>
                  </a:lnTo>
                  <a:lnTo>
                    <a:pt x="682751" y="341375"/>
                  </a:lnTo>
                  <a:lnTo>
                    <a:pt x="679636" y="295041"/>
                  </a:lnTo>
                  <a:lnTo>
                    <a:pt x="670561" y="250604"/>
                  </a:lnTo>
                  <a:lnTo>
                    <a:pt x="655933" y="208472"/>
                  </a:lnTo>
                  <a:lnTo>
                    <a:pt x="636157" y="169051"/>
                  </a:lnTo>
                  <a:lnTo>
                    <a:pt x="611639" y="132746"/>
                  </a:lnTo>
                  <a:lnTo>
                    <a:pt x="582787" y="99964"/>
                  </a:lnTo>
                  <a:lnTo>
                    <a:pt x="550005" y="71112"/>
                  </a:lnTo>
                  <a:lnTo>
                    <a:pt x="513700" y="46594"/>
                  </a:lnTo>
                  <a:lnTo>
                    <a:pt x="474279" y="26818"/>
                  </a:lnTo>
                  <a:lnTo>
                    <a:pt x="432147" y="12190"/>
                  </a:lnTo>
                  <a:lnTo>
                    <a:pt x="387710" y="3115"/>
                  </a:lnTo>
                  <a:lnTo>
                    <a:pt x="341375" y="0"/>
                  </a:lnTo>
                  <a:close/>
                </a:path>
              </a:pathLst>
            </a:custGeom>
            <a:solidFill>
              <a:srgbClr val="006244"/>
            </a:solidFill>
          </p:spPr>
          <p:txBody>
            <a:bodyPr wrap="square" lIns="0" tIns="0" rIns="0" bIns="0" rtlCol="0"/>
            <a:lstStyle/>
            <a:p>
              <a:endParaRPr/>
            </a:p>
          </p:txBody>
        </p:sp>
        <p:sp>
          <p:nvSpPr>
            <p:cNvPr id="41" name="object 41"/>
            <p:cNvSpPr/>
            <p:nvPr/>
          </p:nvSpPr>
          <p:spPr>
            <a:xfrm>
              <a:off x="7268718" y="1840229"/>
              <a:ext cx="683260" cy="683260"/>
            </a:xfrm>
            <a:custGeom>
              <a:avLst/>
              <a:gdLst/>
              <a:ahLst/>
              <a:cxnLst/>
              <a:rect l="l" t="t" r="r" b="b"/>
              <a:pathLst>
                <a:path w="683259" h="683260">
                  <a:moveTo>
                    <a:pt x="0" y="341375"/>
                  </a:moveTo>
                  <a:lnTo>
                    <a:pt x="3115" y="295041"/>
                  </a:lnTo>
                  <a:lnTo>
                    <a:pt x="12190" y="250604"/>
                  </a:lnTo>
                  <a:lnTo>
                    <a:pt x="26818" y="208472"/>
                  </a:lnTo>
                  <a:lnTo>
                    <a:pt x="46594" y="169051"/>
                  </a:lnTo>
                  <a:lnTo>
                    <a:pt x="71112" y="132746"/>
                  </a:lnTo>
                  <a:lnTo>
                    <a:pt x="99964" y="99964"/>
                  </a:lnTo>
                  <a:lnTo>
                    <a:pt x="132746" y="71112"/>
                  </a:lnTo>
                  <a:lnTo>
                    <a:pt x="169051" y="46594"/>
                  </a:lnTo>
                  <a:lnTo>
                    <a:pt x="208472" y="26818"/>
                  </a:lnTo>
                  <a:lnTo>
                    <a:pt x="250604" y="12190"/>
                  </a:lnTo>
                  <a:lnTo>
                    <a:pt x="295041" y="3115"/>
                  </a:lnTo>
                  <a:lnTo>
                    <a:pt x="341375" y="0"/>
                  </a:lnTo>
                  <a:lnTo>
                    <a:pt x="387710" y="3115"/>
                  </a:lnTo>
                  <a:lnTo>
                    <a:pt x="432147" y="12190"/>
                  </a:lnTo>
                  <a:lnTo>
                    <a:pt x="474279" y="26818"/>
                  </a:lnTo>
                  <a:lnTo>
                    <a:pt x="513700" y="46594"/>
                  </a:lnTo>
                  <a:lnTo>
                    <a:pt x="550005" y="71112"/>
                  </a:lnTo>
                  <a:lnTo>
                    <a:pt x="582787" y="99964"/>
                  </a:lnTo>
                  <a:lnTo>
                    <a:pt x="611639" y="132746"/>
                  </a:lnTo>
                  <a:lnTo>
                    <a:pt x="636157" y="169051"/>
                  </a:lnTo>
                  <a:lnTo>
                    <a:pt x="655933" y="208472"/>
                  </a:lnTo>
                  <a:lnTo>
                    <a:pt x="670561" y="250604"/>
                  </a:lnTo>
                  <a:lnTo>
                    <a:pt x="679636" y="295041"/>
                  </a:lnTo>
                  <a:lnTo>
                    <a:pt x="682751" y="341375"/>
                  </a:lnTo>
                  <a:lnTo>
                    <a:pt x="679636" y="387710"/>
                  </a:lnTo>
                  <a:lnTo>
                    <a:pt x="670561" y="432147"/>
                  </a:lnTo>
                  <a:lnTo>
                    <a:pt x="655933" y="474279"/>
                  </a:lnTo>
                  <a:lnTo>
                    <a:pt x="636157" y="513700"/>
                  </a:lnTo>
                  <a:lnTo>
                    <a:pt x="611639" y="550005"/>
                  </a:lnTo>
                  <a:lnTo>
                    <a:pt x="582787" y="582787"/>
                  </a:lnTo>
                  <a:lnTo>
                    <a:pt x="550005" y="611639"/>
                  </a:lnTo>
                  <a:lnTo>
                    <a:pt x="513700" y="636157"/>
                  </a:lnTo>
                  <a:lnTo>
                    <a:pt x="474279" y="655933"/>
                  </a:lnTo>
                  <a:lnTo>
                    <a:pt x="432147" y="670561"/>
                  </a:lnTo>
                  <a:lnTo>
                    <a:pt x="387710" y="679636"/>
                  </a:lnTo>
                  <a:lnTo>
                    <a:pt x="341375" y="682752"/>
                  </a:lnTo>
                  <a:lnTo>
                    <a:pt x="295041" y="679636"/>
                  </a:lnTo>
                  <a:lnTo>
                    <a:pt x="250604" y="670561"/>
                  </a:lnTo>
                  <a:lnTo>
                    <a:pt x="208472" y="655933"/>
                  </a:lnTo>
                  <a:lnTo>
                    <a:pt x="169051" y="636157"/>
                  </a:lnTo>
                  <a:lnTo>
                    <a:pt x="132746" y="611639"/>
                  </a:lnTo>
                  <a:lnTo>
                    <a:pt x="99964" y="582787"/>
                  </a:lnTo>
                  <a:lnTo>
                    <a:pt x="71112" y="550005"/>
                  </a:lnTo>
                  <a:lnTo>
                    <a:pt x="46594" y="513700"/>
                  </a:lnTo>
                  <a:lnTo>
                    <a:pt x="26818" y="474279"/>
                  </a:lnTo>
                  <a:lnTo>
                    <a:pt x="12190" y="432147"/>
                  </a:lnTo>
                  <a:lnTo>
                    <a:pt x="3115" y="387710"/>
                  </a:lnTo>
                  <a:lnTo>
                    <a:pt x="0" y="341375"/>
                  </a:lnTo>
                  <a:close/>
                </a:path>
              </a:pathLst>
            </a:custGeom>
            <a:ln w="50292">
              <a:solidFill>
                <a:srgbClr val="FFFFFF"/>
              </a:solidFill>
            </a:ln>
          </p:spPr>
          <p:txBody>
            <a:bodyPr wrap="square" lIns="0" tIns="0" rIns="0" bIns="0" rtlCol="0"/>
            <a:lstStyle/>
            <a:p>
              <a:endParaRPr/>
            </a:p>
          </p:txBody>
        </p:sp>
      </p:grpSp>
      <p:sp>
        <p:nvSpPr>
          <p:cNvPr id="42" name="object 42"/>
          <p:cNvSpPr txBox="1"/>
          <p:nvPr/>
        </p:nvSpPr>
        <p:spPr>
          <a:xfrm>
            <a:off x="7723378" y="3314191"/>
            <a:ext cx="1569720" cy="1093470"/>
          </a:xfrm>
          <a:prstGeom prst="rect">
            <a:avLst/>
          </a:prstGeom>
        </p:spPr>
        <p:txBody>
          <a:bodyPr vert="horz" wrap="square" lIns="0" tIns="13335" rIns="0" bIns="0" rtlCol="0">
            <a:spAutoFit/>
          </a:bodyPr>
          <a:lstStyle/>
          <a:p>
            <a:pPr marL="194945" marR="5080" indent="-182880">
              <a:lnSpc>
                <a:spcPct val="100000"/>
              </a:lnSpc>
              <a:spcBef>
                <a:spcPts val="105"/>
              </a:spcBef>
              <a:buChar char="•"/>
              <a:tabLst>
                <a:tab pos="195580" algn="l"/>
              </a:tabLst>
            </a:pPr>
            <a:r>
              <a:rPr sz="1400" spc="5" dirty="0">
                <a:solidFill>
                  <a:srgbClr val="FFFFFF"/>
                </a:solidFill>
                <a:latin typeface="Arial"/>
                <a:cs typeface="Arial"/>
              </a:rPr>
              <a:t>Which  </a:t>
            </a:r>
            <a:r>
              <a:rPr sz="1400" spc="-5" dirty="0">
                <a:solidFill>
                  <a:srgbClr val="FFFFFF"/>
                </a:solidFill>
                <a:latin typeface="Arial"/>
                <a:cs typeface="Arial"/>
              </a:rPr>
              <a:t>opportunities  </a:t>
            </a:r>
            <a:r>
              <a:rPr sz="1400" dirty="0">
                <a:solidFill>
                  <a:srgbClr val="FFFFFF"/>
                </a:solidFill>
                <a:latin typeface="Arial"/>
                <a:cs typeface="Arial"/>
              </a:rPr>
              <a:t>should be  implemented</a:t>
            </a:r>
            <a:r>
              <a:rPr sz="1400" spc="-130" dirty="0">
                <a:solidFill>
                  <a:srgbClr val="FFFFFF"/>
                </a:solidFill>
                <a:latin typeface="Arial"/>
                <a:cs typeface="Arial"/>
              </a:rPr>
              <a:t> </a:t>
            </a:r>
            <a:r>
              <a:rPr sz="1400" dirty="0">
                <a:solidFill>
                  <a:srgbClr val="FFFFFF"/>
                </a:solidFill>
                <a:latin typeface="Arial"/>
                <a:cs typeface="Arial"/>
              </a:rPr>
              <a:t>and  in </a:t>
            </a:r>
            <a:r>
              <a:rPr sz="1400" spc="-5" dirty="0">
                <a:solidFill>
                  <a:srgbClr val="FFFFFF"/>
                </a:solidFill>
                <a:latin typeface="Arial"/>
                <a:cs typeface="Arial"/>
              </a:rPr>
              <a:t>what</a:t>
            </a:r>
            <a:r>
              <a:rPr sz="1400" spc="-40" dirty="0">
                <a:solidFill>
                  <a:srgbClr val="FFFFFF"/>
                </a:solidFill>
                <a:latin typeface="Arial"/>
                <a:cs typeface="Arial"/>
              </a:rPr>
              <a:t> </a:t>
            </a:r>
            <a:r>
              <a:rPr sz="1400" dirty="0">
                <a:solidFill>
                  <a:srgbClr val="FFFFFF"/>
                </a:solidFill>
                <a:latin typeface="Arial"/>
                <a:cs typeface="Arial"/>
              </a:rPr>
              <a:t>order?</a:t>
            </a:r>
            <a:endParaRPr sz="1400">
              <a:latin typeface="Arial"/>
              <a:cs typeface="Arial"/>
            </a:endParaRPr>
          </a:p>
        </p:txBody>
      </p:sp>
      <p:sp>
        <p:nvSpPr>
          <p:cNvPr id="43" name="object 43"/>
          <p:cNvSpPr txBox="1"/>
          <p:nvPr/>
        </p:nvSpPr>
        <p:spPr>
          <a:xfrm>
            <a:off x="7779257" y="2648458"/>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Implement</a:t>
            </a:r>
            <a:endParaRPr sz="1800">
              <a:latin typeface="Arial"/>
              <a:cs typeface="Arial"/>
            </a:endParaRPr>
          </a:p>
        </p:txBody>
      </p:sp>
      <p:grpSp>
        <p:nvGrpSpPr>
          <p:cNvPr id="44" name="object 44"/>
          <p:cNvGrpSpPr/>
          <p:nvPr/>
        </p:nvGrpSpPr>
        <p:grpSpPr>
          <a:xfrm>
            <a:off x="498348" y="1953767"/>
            <a:ext cx="9665335" cy="454659"/>
            <a:chOff x="498348" y="1953767"/>
            <a:chExt cx="9665335" cy="454659"/>
          </a:xfrm>
        </p:grpSpPr>
        <p:sp>
          <p:nvSpPr>
            <p:cNvPr id="45" name="object 45"/>
            <p:cNvSpPr/>
            <p:nvPr/>
          </p:nvSpPr>
          <p:spPr>
            <a:xfrm>
              <a:off x="498348" y="1993391"/>
              <a:ext cx="307975" cy="373380"/>
            </a:xfrm>
            <a:custGeom>
              <a:avLst/>
              <a:gdLst/>
              <a:ahLst/>
              <a:cxnLst/>
              <a:rect l="l" t="t" r="r" b="b"/>
              <a:pathLst>
                <a:path w="307975" h="373380">
                  <a:moveTo>
                    <a:pt x="307847" y="0"/>
                  </a:moveTo>
                  <a:lnTo>
                    <a:pt x="0" y="0"/>
                  </a:lnTo>
                  <a:lnTo>
                    <a:pt x="0" y="322834"/>
                  </a:lnTo>
                  <a:lnTo>
                    <a:pt x="16992" y="360680"/>
                  </a:lnTo>
                  <a:lnTo>
                    <a:pt x="50545" y="373380"/>
                  </a:lnTo>
                  <a:lnTo>
                    <a:pt x="257428" y="373380"/>
                  </a:lnTo>
                  <a:lnTo>
                    <a:pt x="295122" y="356488"/>
                  </a:lnTo>
                  <a:lnTo>
                    <a:pt x="307847" y="322834"/>
                  </a:lnTo>
                  <a:lnTo>
                    <a:pt x="307847" y="312800"/>
                  </a:lnTo>
                  <a:lnTo>
                    <a:pt x="261315" y="312800"/>
                  </a:lnTo>
                  <a:lnTo>
                    <a:pt x="251345" y="312420"/>
                  </a:lnTo>
                  <a:lnTo>
                    <a:pt x="213906" y="303784"/>
                  </a:lnTo>
                  <a:lnTo>
                    <a:pt x="174396" y="279019"/>
                  </a:lnTo>
                  <a:lnTo>
                    <a:pt x="146303" y="241935"/>
                  </a:lnTo>
                  <a:lnTo>
                    <a:pt x="139090" y="224536"/>
                  </a:lnTo>
                  <a:lnTo>
                    <a:pt x="70611" y="224536"/>
                  </a:lnTo>
                  <a:lnTo>
                    <a:pt x="70611" y="199262"/>
                  </a:lnTo>
                  <a:lnTo>
                    <a:pt x="133451" y="199262"/>
                  </a:lnTo>
                  <a:lnTo>
                    <a:pt x="132816" y="191770"/>
                  </a:lnTo>
                  <a:lnTo>
                    <a:pt x="132702" y="177292"/>
                  </a:lnTo>
                  <a:lnTo>
                    <a:pt x="133197" y="170561"/>
                  </a:lnTo>
                  <a:lnTo>
                    <a:pt x="134073" y="163957"/>
                  </a:lnTo>
                  <a:lnTo>
                    <a:pt x="70611" y="163957"/>
                  </a:lnTo>
                  <a:lnTo>
                    <a:pt x="70611" y="138684"/>
                  </a:lnTo>
                  <a:lnTo>
                    <a:pt x="140842" y="138684"/>
                  </a:lnTo>
                  <a:lnTo>
                    <a:pt x="144043" y="131063"/>
                  </a:lnTo>
                  <a:lnTo>
                    <a:pt x="147688" y="123698"/>
                  </a:lnTo>
                  <a:lnTo>
                    <a:pt x="151701" y="116712"/>
                  </a:lnTo>
                  <a:lnTo>
                    <a:pt x="156273" y="109855"/>
                  </a:lnTo>
                  <a:lnTo>
                    <a:pt x="161162" y="103378"/>
                  </a:lnTo>
                  <a:lnTo>
                    <a:pt x="70611" y="103378"/>
                  </a:lnTo>
                  <a:lnTo>
                    <a:pt x="70611" y="78232"/>
                  </a:lnTo>
                  <a:lnTo>
                    <a:pt x="188379" y="78232"/>
                  </a:lnTo>
                  <a:lnTo>
                    <a:pt x="196342" y="73152"/>
                  </a:lnTo>
                  <a:lnTo>
                    <a:pt x="231775" y="58928"/>
                  </a:lnTo>
                  <a:lnTo>
                    <a:pt x="261315" y="55499"/>
                  </a:lnTo>
                  <a:lnTo>
                    <a:pt x="307847" y="55499"/>
                  </a:lnTo>
                  <a:lnTo>
                    <a:pt x="307847" y="0"/>
                  </a:lnTo>
                  <a:close/>
                </a:path>
                <a:path w="307975" h="373380">
                  <a:moveTo>
                    <a:pt x="307847" y="304038"/>
                  </a:moveTo>
                  <a:lnTo>
                    <a:pt x="261315" y="312800"/>
                  </a:lnTo>
                  <a:lnTo>
                    <a:pt x="307847" y="312800"/>
                  </a:lnTo>
                  <a:lnTo>
                    <a:pt x="307847" y="304038"/>
                  </a:lnTo>
                  <a:close/>
                </a:path>
                <a:path w="307975" h="373380">
                  <a:moveTo>
                    <a:pt x="307847" y="55499"/>
                  </a:moveTo>
                  <a:lnTo>
                    <a:pt x="261315" y="55499"/>
                  </a:lnTo>
                  <a:lnTo>
                    <a:pt x="271030" y="55880"/>
                  </a:lnTo>
                  <a:lnTo>
                    <a:pt x="280631" y="56896"/>
                  </a:lnTo>
                  <a:lnTo>
                    <a:pt x="290042" y="58800"/>
                  </a:lnTo>
                  <a:lnTo>
                    <a:pt x="299135" y="61087"/>
                  </a:lnTo>
                  <a:lnTo>
                    <a:pt x="307847" y="64135"/>
                  </a:lnTo>
                  <a:lnTo>
                    <a:pt x="307847" y="55499"/>
                  </a:lnTo>
                  <a:close/>
                </a:path>
              </a:pathLst>
            </a:custGeom>
            <a:solidFill>
              <a:srgbClr val="FFFFFF"/>
            </a:solidFill>
          </p:spPr>
          <p:txBody>
            <a:bodyPr wrap="square" lIns="0" tIns="0" rIns="0" bIns="0" rtlCol="0"/>
            <a:lstStyle/>
            <a:p>
              <a:endParaRPr/>
            </a:p>
          </p:txBody>
        </p:sp>
        <p:sp>
          <p:nvSpPr>
            <p:cNvPr id="46" name="object 46"/>
            <p:cNvSpPr/>
            <p:nvPr/>
          </p:nvSpPr>
          <p:spPr>
            <a:xfrm>
              <a:off x="656844" y="2074163"/>
              <a:ext cx="252984" cy="249936"/>
            </a:xfrm>
            <a:prstGeom prst="rect">
              <a:avLst/>
            </a:prstGeom>
            <a:blipFill>
              <a:blip r:embed="rId3" cstate="print"/>
              <a:stretch>
                <a:fillRect/>
              </a:stretch>
            </a:blipFill>
          </p:spPr>
          <p:txBody>
            <a:bodyPr wrap="square" lIns="0" tIns="0" rIns="0" bIns="0" rtlCol="0"/>
            <a:lstStyle/>
            <a:p>
              <a:endParaRPr/>
            </a:p>
          </p:txBody>
        </p:sp>
        <p:sp>
          <p:nvSpPr>
            <p:cNvPr id="47" name="object 47"/>
            <p:cNvSpPr/>
            <p:nvPr/>
          </p:nvSpPr>
          <p:spPr>
            <a:xfrm>
              <a:off x="2804159" y="1987295"/>
              <a:ext cx="464820" cy="386080"/>
            </a:xfrm>
            <a:custGeom>
              <a:avLst/>
              <a:gdLst/>
              <a:ahLst/>
              <a:cxnLst/>
              <a:rect l="l" t="t" r="r" b="b"/>
              <a:pathLst>
                <a:path w="464820" h="386080">
                  <a:moveTo>
                    <a:pt x="39115" y="44703"/>
                  </a:moveTo>
                  <a:lnTo>
                    <a:pt x="0" y="44703"/>
                  </a:lnTo>
                  <a:lnTo>
                    <a:pt x="0" y="329691"/>
                  </a:lnTo>
                  <a:lnTo>
                    <a:pt x="8635" y="359537"/>
                  </a:lnTo>
                  <a:lnTo>
                    <a:pt x="8254" y="359917"/>
                  </a:lnTo>
                  <a:lnTo>
                    <a:pt x="9525" y="360806"/>
                  </a:lnTo>
                  <a:lnTo>
                    <a:pt x="13081" y="365632"/>
                  </a:lnTo>
                  <a:lnTo>
                    <a:pt x="17271" y="369950"/>
                  </a:lnTo>
                  <a:lnTo>
                    <a:pt x="55879" y="385571"/>
                  </a:lnTo>
                  <a:lnTo>
                    <a:pt x="385571" y="385571"/>
                  </a:lnTo>
                  <a:lnTo>
                    <a:pt x="385571" y="346455"/>
                  </a:lnTo>
                  <a:lnTo>
                    <a:pt x="54863" y="346455"/>
                  </a:lnTo>
                  <a:lnTo>
                    <a:pt x="74956" y="321309"/>
                  </a:lnTo>
                  <a:lnTo>
                    <a:pt x="39115" y="321309"/>
                  </a:lnTo>
                  <a:lnTo>
                    <a:pt x="39115" y="44703"/>
                  </a:lnTo>
                  <a:close/>
                </a:path>
                <a:path w="464820" h="386080">
                  <a:moveTo>
                    <a:pt x="344558" y="27939"/>
                  </a:moveTo>
                  <a:lnTo>
                    <a:pt x="259841" y="27939"/>
                  </a:lnTo>
                  <a:lnTo>
                    <a:pt x="269747" y="28320"/>
                  </a:lnTo>
                  <a:lnTo>
                    <a:pt x="279272" y="29463"/>
                  </a:lnTo>
                  <a:lnTo>
                    <a:pt x="322833" y="46862"/>
                  </a:lnTo>
                  <a:lnTo>
                    <a:pt x="355345" y="79375"/>
                  </a:lnTo>
                  <a:lnTo>
                    <a:pt x="372744" y="122936"/>
                  </a:lnTo>
                  <a:lnTo>
                    <a:pt x="374395" y="142493"/>
                  </a:lnTo>
                  <a:lnTo>
                    <a:pt x="374014" y="152273"/>
                  </a:lnTo>
                  <a:lnTo>
                    <a:pt x="360171" y="197612"/>
                  </a:lnTo>
                  <a:lnTo>
                    <a:pt x="330453" y="232663"/>
                  </a:lnTo>
                  <a:lnTo>
                    <a:pt x="288797" y="253491"/>
                  </a:lnTo>
                  <a:lnTo>
                    <a:pt x="259841" y="257048"/>
                  </a:lnTo>
                  <a:lnTo>
                    <a:pt x="344423" y="257048"/>
                  </a:lnTo>
                  <a:lnTo>
                    <a:pt x="429259" y="341883"/>
                  </a:lnTo>
                  <a:lnTo>
                    <a:pt x="464819" y="306324"/>
                  </a:lnTo>
                  <a:lnTo>
                    <a:pt x="378967" y="220599"/>
                  </a:lnTo>
                  <a:lnTo>
                    <a:pt x="384175" y="211962"/>
                  </a:lnTo>
                  <a:lnTo>
                    <a:pt x="398779" y="173862"/>
                  </a:lnTo>
                  <a:lnTo>
                    <a:pt x="402335" y="142493"/>
                  </a:lnTo>
                  <a:lnTo>
                    <a:pt x="401954" y="131317"/>
                  </a:lnTo>
                  <a:lnTo>
                    <a:pt x="392048" y="89407"/>
                  </a:lnTo>
                  <a:lnTo>
                    <a:pt x="371094" y="53339"/>
                  </a:lnTo>
                  <a:lnTo>
                    <a:pt x="348995" y="31368"/>
                  </a:lnTo>
                  <a:lnTo>
                    <a:pt x="344558" y="27939"/>
                  </a:lnTo>
                  <a:close/>
                </a:path>
                <a:path w="464820" h="386080">
                  <a:moveTo>
                    <a:pt x="175815" y="293369"/>
                  </a:moveTo>
                  <a:lnTo>
                    <a:pt x="97281" y="293369"/>
                  </a:lnTo>
                  <a:lnTo>
                    <a:pt x="148335" y="332993"/>
                  </a:lnTo>
                  <a:lnTo>
                    <a:pt x="175815" y="293369"/>
                  </a:lnTo>
                  <a:close/>
                </a:path>
                <a:path w="464820" h="386080">
                  <a:moveTo>
                    <a:pt x="92582" y="254253"/>
                  </a:moveTo>
                  <a:lnTo>
                    <a:pt x="39115" y="321309"/>
                  </a:lnTo>
                  <a:lnTo>
                    <a:pt x="74956" y="321309"/>
                  </a:lnTo>
                  <a:lnTo>
                    <a:pt x="97281" y="293369"/>
                  </a:lnTo>
                  <a:lnTo>
                    <a:pt x="175815" y="293369"/>
                  </a:lnTo>
                  <a:lnTo>
                    <a:pt x="176080" y="292988"/>
                  </a:lnTo>
                  <a:lnTo>
                    <a:pt x="142239" y="292988"/>
                  </a:lnTo>
                  <a:lnTo>
                    <a:pt x="92582" y="254253"/>
                  </a:lnTo>
                  <a:close/>
                </a:path>
                <a:path w="464820" h="386080">
                  <a:moveTo>
                    <a:pt x="259841" y="0"/>
                  </a:moveTo>
                  <a:lnTo>
                    <a:pt x="216788" y="6476"/>
                  </a:lnTo>
                  <a:lnTo>
                    <a:pt x="179069" y="24891"/>
                  </a:lnTo>
                  <a:lnTo>
                    <a:pt x="148589" y="53339"/>
                  </a:lnTo>
                  <a:lnTo>
                    <a:pt x="127381" y="89407"/>
                  </a:lnTo>
                  <a:lnTo>
                    <a:pt x="117728" y="131317"/>
                  </a:lnTo>
                  <a:lnTo>
                    <a:pt x="117347" y="142493"/>
                  </a:lnTo>
                  <a:lnTo>
                    <a:pt x="117728" y="153415"/>
                  </a:lnTo>
                  <a:lnTo>
                    <a:pt x="127253" y="195071"/>
                  </a:lnTo>
                  <a:lnTo>
                    <a:pt x="148208" y="231012"/>
                  </a:lnTo>
                  <a:lnTo>
                    <a:pt x="169925" y="252983"/>
                  </a:lnTo>
                  <a:lnTo>
                    <a:pt x="142239" y="292988"/>
                  </a:lnTo>
                  <a:lnTo>
                    <a:pt x="176080" y="292988"/>
                  </a:lnTo>
                  <a:lnTo>
                    <a:pt x="193166" y="268350"/>
                  </a:lnTo>
                  <a:lnTo>
                    <a:pt x="326643" y="268350"/>
                  </a:lnTo>
                  <a:lnTo>
                    <a:pt x="327913" y="267715"/>
                  </a:lnTo>
                  <a:lnTo>
                    <a:pt x="336422" y="262763"/>
                  </a:lnTo>
                  <a:lnTo>
                    <a:pt x="344423" y="257048"/>
                  </a:lnTo>
                  <a:lnTo>
                    <a:pt x="259841" y="257048"/>
                  </a:lnTo>
                  <a:lnTo>
                    <a:pt x="249935" y="256666"/>
                  </a:lnTo>
                  <a:lnTo>
                    <a:pt x="204723" y="242824"/>
                  </a:lnTo>
                  <a:lnTo>
                    <a:pt x="169671" y="213105"/>
                  </a:lnTo>
                  <a:lnTo>
                    <a:pt x="148970" y="171323"/>
                  </a:lnTo>
                  <a:lnTo>
                    <a:pt x="145287" y="142493"/>
                  </a:lnTo>
                  <a:lnTo>
                    <a:pt x="145669" y="132587"/>
                  </a:lnTo>
                  <a:lnTo>
                    <a:pt x="159512" y="87502"/>
                  </a:lnTo>
                  <a:lnTo>
                    <a:pt x="189229" y="52324"/>
                  </a:lnTo>
                  <a:lnTo>
                    <a:pt x="230885" y="31623"/>
                  </a:lnTo>
                  <a:lnTo>
                    <a:pt x="259841" y="27939"/>
                  </a:lnTo>
                  <a:lnTo>
                    <a:pt x="344558" y="27939"/>
                  </a:lnTo>
                  <a:lnTo>
                    <a:pt x="340613" y="24891"/>
                  </a:lnTo>
                  <a:lnTo>
                    <a:pt x="302894" y="6476"/>
                  </a:lnTo>
                  <a:lnTo>
                    <a:pt x="271017" y="380"/>
                  </a:lnTo>
                  <a:lnTo>
                    <a:pt x="259841" y="0"/>
                  </a:lnTo>
                  <a:close/>
                </a:path>
                <a:path w="464820" h="386080">
                  <a:moveTo>
                    <a:pt x="326643" y="268350"/>
                  </a:moveTo>
                  <a:lnTo>
                    <a:pt x="193166" y="268350"/>
                  </a:lnTo>
                  <a:lnTo>
                    <a:pt x="201675" y="272541"/>
                  </a:lnTo>
                  <a:lnTo>
                    <a:pt x="239521" y="283590"/>
                  </a:lnTo>
                  <a:lnTo>
                    <a:pt x="259841" y="284988"/>
                  </a:lnTo>
                  <a:lnTo>
                    <a:pt x="270256" y="284606"/>
                  </a:lnTo>
                  <a:lnTo>
                    <a:pt x="309879" y="275970"/>
                  </a:lnTo>
                  <a:lnTo>
                    <a:pt x="326643" y="268350"/>
                  </a:lnTo>
                  <a:close/>
                </a:path>
              </a:pathLst>
            </a:custGeom>
            <a:solidFill>
              <a:srgbClr val="FFFFFF"/>
            </a:solidFill>
          </p:spPr>
          <p:txBody>
            <a:bodyPr wrap="square" lIns="0" tIns="0" rIns="0" bIns="0" rtlCol="0"/>
            <a:lstStyle/>
            <a:p>
              <a:endParaRPr/>
            </a:p>
          </p:txBody>
        </p:sp>
        <p:sp>
          <p:nvSpPr>
            <p:cNvPr id="48" name="object 48"/>
            <p:cNvSpPr/>
            <p:nvPr/>
          </p:nvSpPr>
          <p:spPr>
            <a:xfrm>
              <a:off x="3002280" y="2066543"/>
              <a:ext cx="114300" cy="146303"/>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5131308" y="1967610"/>
              <a:ext cx="2551430" cy="417830"/>
            </a:xfrm>
            <a:custGeom>
              <a:avLst/>
              <a:gdLst/>
              <a:ahLst/>
              <a:cxnLst/>
              <a:rect l="l" t="t" r="r" b="b"/>
              <a:pathLst>
                <a:path w="2551429" h="417830">
                  <a:moveTo>
                    <a:pt x="252984" y="242951"/>
                  </a:moveTo>
                  <a:lnTo>
                    <a:pt x="230505" y="220853"/>
                  </a:lnTo>
                  <a:lnTo>
                    <a:pt x="95631" y="220853"/>
                  </a:lnTo>
                  <a:lnTo>
                    <a:pt x="73152" y="242951"/>
                  </a:lnTo>
                  <a:lnTo>
                    <a:pt x="73533" y="246888"/>
                  </a:lnTo>
                  <a:lnTo>
                    <a:pt x="95631" y="265049"/>
                  </a:lnTo>
                  <a:lnTo>
                    <a:pt x="230505" y="265049"/>
                  </a:lnTo>
                  <a:lnTo>
                    <a:pt x="252984" y="242951"/>
                  </a:lnTo>
                  <a:close/>
                </a:path>
                <a:path w="2551429" h="417830">
                  <a:moveTo>
                    <a:pt x="252984" y="175895"/>
                  </a:moveTo>
                  <a:lnTo>
                    <a:pt x="230505" y="153797"/>
                  </a:lnTo>
                  <a:lnTo>
                    <a:pt x="95631" y="153797"/>
                  </a:lnTo>
                  <a:lnTo>
                    <a:pt x="73152" y="175895"/>
                  </a:lnTo>
                  <a:lnTo>
                    <a:pt x="73533" y="179832"/>
                  </a:lnTo>
                  <a:lnTo>
                    <a:pt x="95631" y="197993"/>
                  </a:lnTo>
                  <a:lnTo>
                    <a:pt x="230505" y="197993"/>
                  </a:lnTo>
                  <a:lnTo>
                    <a:pt x="252984" y="175895"/>
                  </a:lnTo>
                  <a:close/>
                </a:path>
                <a:path w="2551429" h="417830">
                  <a:moveTo>
                    <a:pt x="252984" y="108839"/>
                  </a:moveTo>
                  <a:lnTo>
                    <a:pt x="230505" y="86741"/>
                  </a:lnTo>
                  <a:lnTo>
                    <a:pt x="95631" y="86741"/>
                  </a:lnTo>
                  <a:lnTo>
                    <a:pt x="73152" y="108839"/>
                  </a:lnTo>
                  <a:lnTo>
                    <a:pt x="73533" y="112776"/>
                  </a:lnTo>
                  <a:lnTo>
                    <a:pt x="95631" y="130937"/>
                  </a:lnTo>
                  <a:lnTo>
                    <a:pt x="230505" y="130937"/>
                  </a:lnTo>
                  <a:lnTo>
                    <a:pt x="252984" y="108839"/>
                  </a:lnTo>
                  <a:close/>
                </a:path>
                <a:path w="2551429" h="417830">
                  <a:moveTo>
                    <a:pt x="324612" y="29972"/>
                  </a:moveTo>
                  <a:lnTo>
                    <a:pt x="302133" y="7493"/>
                  </a:lnTo>
                  <a:lnTo>
                    <a:pt x="22479" y="7493"/>
                  </a:lnTo>
                  <a:lnTo>
                    <a:pt x="0" y="29972"/>
                  </a:lnTo>
                  <a:lnTo>
                    <a:pt x="0" y="366014"/>
                  </a:lnTo>
                  <a:lnTo>
                    <a:pt x="22479" y="388493"/>
                  </a:lnTo>
                  <a:lnTo>
                    <a:pt x="217678" y="388493"/>
                  </a:lnTo>
                  <a:lnTo>
                    <a:pt x="186055" y="343662"/>
                  </a:lnTo>
                  <a:lnTo>
                    <a:pt x="44831" y="343662"/>
                  </a:lnTo>
                  <a:lnTo>
                    <a:pt x="44831" y="52451"/>
                  </a:lnTo>
                  <a:lnTo>
                    <a:pt x="279781" y="52451"/>
                  </a:lnTo>
                  <a:lnTo>
                    <a:pt x="279781" y="297053"/>
                  </a:lnTo>
                  <a:lnTo>
                    <a:pt x="324612" y="259969"/>
                  </a:lnTo>
                  <a:lnTo>
                    <a:pt x="324612" y="29972"/>
                  </a:lnTo>
                  <a:close/>
                </a:path>
                <a:path w="2551429" h="417830">
                  <a:moveTo>
                    <a:pt x="393192" y="255397"/>
                  </a:moveTo>
                  <a:lnTo>
                    <a:pt x="382270" y="245237"/>
                  </a:lnTo>
                  <a:lnTo>
                    <a:pt x="379730" y="245491"/>
                  </a:lnTo>
                  <a:lnTo>
                    <a:pt x="377190" y="246253"/>
                  </a:lnTo>
                  <a:lnTo>
                    <a:pt x="374777" y="247777"/>
                  </a:lnTo>
                  <a:lnTo>
                    <a:pt x="271653" y="332740"/>
                  </a:lnTo>
                  <a:lnTo>
                    <a:pt x="202946" y="291592"/>
                  </a:lnTo>
                  <a:lnTo>
                    <a:pt x="185928" y="300482"/>
                  </a:lnTo>
                  <a:lnTo>
                    <a:pt x="186055" y="303022"/>
                  </a:lnTo>
                  <a:lnTo>
                    <a:pt x="262382" y="412750"/>
                  </a:lnTo>
                  <a:lnTo>
                    <a:pt x="271526" y="417449"/>
                  </a:lnTo>
                  <a:lnTo>
                    <a:pt x="274320" y="417068"/>
                  </a:lnTo>
                  <a:lnTo>
                    <a:pt x="391033" y="263017"/>
                  </a:lnTo>
                  <a:lnTo>
                    <a:pt x="393065" y="258064"/>
                  </a:lnTo>
                  <a:lnTo>
                    <a:pt x="393192" y="255397"/>
                  </a:lnTo>
                  <a:close/>
                </a:path>
                <a:path w="2551429" h="417830">
                  <a:moveTo>
                    <a:pt x="2551049" y="181483"/>
                  </a:moveTo>
                  <a:lnTo>
                    <a:pt x="2523236" y="157607"/>
                  </a:lnTo>
                  <a:lnTo>
                    <a:pt x="2523744" y="152781"/>
                  </a:lnTo>
                  <a:lnTo>
                    <a:pt x="2524023" y="147447"/>
                  </a:lnTo>
                  <a:lnTo>
                    <a:pt x="2524087" y="144640"/>
                  </a:lnTo>
                  <a:lnTo>
                    <a:pt x="2523871" y="138684"/>
                  </a:lnTo>
                  <a:lnTo>
                    <a:pt x="2522982" y="131572"/>
                  </a:lnTo>
                  <a:lnTo>
                    <a:pt x="2521966" y="125222"/>
                  </a:lnTo>
                  <a:lnTo>
                    <a:pt x="2547620" y="99822"/>
                  </a:lnTo>
                  <a:lnTo>
                    <a:pt x="2541778" y="87274"/>
                  </a:lnTo>
                  <a:lnTo>
                    <a:pt x="2534158" y="70866"/>
                  </a:lnTo>
                  <a:lnTo>
                    <a:pt x="2532507" y="67310"/>
                  </a:lnTo>
                  <a:lnTo>
                    <a:pt x="2496566" y="70866"/>
                  </a:lnTo>
                  <a:lnTo>
                    <a:pt x="2472690" y="49149"/>
                  </a:lnTo>
                  <a:lnTo>
                    <a:pt x="2472880" y="29718"/>
                  </a:lnTo>
                  <a:lnTo>
                    <a:pt x="2472893" y="28448"/>
                  </a:lnTo>
                  <a:lnTo>
                    <a:pt x="2473071" y="12573"/>
                  </a:lnTo>
                  <a:lnTo>
                    <a:pt x="2464460" y="9347"/>
                  </a:lnTo>
                  <a:lnTo>
                    <a:pt x="2464460" y="144640"/>
                  </a:lnTo>
                  <a:lnTo>
                    <a:pt x="2460828" y="167106"/>
                  </a:lnTo>
                  <a:lnTo>
                    <a:pt x="2449017" y="186575"/>
                  </a:lnTo>
                  <a:lnTo>
                    <a:pt x="2430018" y="200533"/>
                  </a:lnTo>
                  <a:lnTo>
                    <a:pt x="2407094" y="205981"/>
                  </a:lnTo>
                  <a:lnTo>
                    <a:pt x="2384641" y="202349"/>
                  </a:lnTo>
                  <a:lnTo>
                    <a:pt x="2365184" y="190576"/>
                  </a:lnTo>
                  <a:lnTo>
                    <a:pt x="2351278" y="171577"/>
                  </a:lnTo>
                  <a:lnTo>
                    <a:pt x="2345753" y="148615"/>
                  </a:lnTo>
                  <a:lnTo>
                    <a:pt x="2349373" y="126149"/>
                  </a:lnTo>
                  <a:lnTo>
                    <a:pt x="2380234" y="92710"/>
                  </a:lnTo>
                  <a:lnTo>
                    <a:pt x="2425598" y="90906"/>
                  </a:lnTo>
                  <a:lnTo>
                    <a:pt x="2458974" y="121666"/>
                  </a:lnTo>
                  <a:lnTo>
                    <a:pt x="2464460" y="144640"/>
                  </a:lnTo>
                  <a:lnTo>
                    <a:pt x="2464460" y="9347"/>
                  </a:lnTo>
                  <a:lnTo>
                    <a:pt x="2439543" y="0"/>
                  </a:lnTo>
                  <a:lnTo>
                    <a:pt x="2415794" y="28448"/>
                  </a:lnTo>
                  <a:lnTo>
                    <a:pt x="2412619" y="28067"/>
                  </a:lnTo>
                  <a:lnTo>
                    <a:pt x="2405507" y="27686"/>
                  </a:lnTo>
                  <a:lnTo>
                    <a:pt x="2398268" y="27813"/>
                  </a:lnTo>
                  <a:lnTo>
                    <a:pt x="2391029" y="28702"/>
                  </a:lnTo>
                  <a:lnTo>
                    <a:pt x="2384044" y="29718"/>
                  </a:lnTo>
                  <a:lnTo>
                    <a:pt x="2358136" y="3556"/>
                  </a:lnTo>
                  <a:lnTo>
                    <a:pt x="2325624" y="18669"/>
                  </a:lnTo>
                  <a:lnTo>
                    <a:pt x="2329180" y="55499"/>
                  </a:lnTo>
                  <a:lnTo>
                    <a:pt x="2325497" y="58547"/>
                  </a:lnTo>
                  <a:lnTo>
                    <a:pt x="2320798" y="62738"/>
                  </a:lnTo>
                  <a:lnTo>
                    <a:pt x="2316480" y="67310"/>
                  </a:lnTo>
                  <a:lnTo>
                    <a:pt x="2312543" y="72263"/>
                  </a:lnTo>
                  <a:lnTo>
                    <a:pt x="2308225" y="78105"/>
                  </a:lnTo>
                  <a:lnTo>
                    <a:pt x="2271014" y="78105"/>
                  </a:lnTo>
                  <a:lnTo>
                    <a:pt x="2258822" y="111760"/>
                  </a:lnTo>
                  <a:lnTo>
                    <a:pt x="2287016" y="134747"/>
                  </a:lnTo>
                  <a:lnTo>
                    <a:pt x="2286508" y="140462"/>
                  </a:lnTo>
                  <a:lnTo>
                    <a:pt x="2286279" y="144640"/>
                  </a:lnTo>
                  <a:lnTo>
                    <a:pt x="2286165" y="148615"/>
                  </a:lnTo>
                  <a:lnTo>
                    <a:pt x="2286381" y="154559"/>
                  </a:lnTo>
                  <a:lnTo>
                    <a:pt x="2287270" y="161671"/>
                  </a:lnTo>
                  <a:lnTo>
                    <a:pt x="2288159" y="166624"/>
                  </a:lnTo>
                  <a:lnTo>
                    <a:pt x="2261870" y="192532"/>
                  </a:lnTo>
                  <a:lnTo>
                    <a:pt x="2276983" y="225044"/>
                  </a:lnTo>
                  <a:lnTo>
                    <a:pt x="2313178" y="221488"/>
                  </a:lnTo>
                  <a:lnTo>
                    <a:pt x="2316988" y="226187"/>
                  </a:lnTo>
                  <a:lnTo>
                    <a:pt x="2321306" y="230886"/>
                  </a:lnTo>
                  <a:lnTo>
                    <a:pt x="2325878" y="235204"/>
                  </a:lnTo>
                  <a:lnTo>
                    <a:pt x="2330704" y="239141"/>
                  </a:lnTo>
                  <a:lnTo>
                    <a:pt x="2336419" y="243332"/>
                  </a:lnTo>
                  <a:lnTo>
                    <a:pt x="2336800" y="280670"/>
                  </a:lnTo>
                  <a:lnTo>
                    <a:pt x="2370709" y="292354"/>
                  </a:lnTo>
                  <a:lnTo>
                    <a:pt x="2392680" y="264668"/>
                  </a:lnTo>
                  <a:lnTo>
                    <a:pt x="2399030" y="265176"/>
                  </a:lnTo>
                  <a:lnTo>
                    <a:pt x="2406015" y="265557"/>
                  </a:lnTo>
                  <a:lnTo>
                    <a:pt x="2413127" y="265303"/>
                  </a:lnTo>
                  <a:lnTo>
                    <a:pt x="2418105" y="264668"/>
                  </a:lnTo>
                  <a:lnTo>
                    <a:pt x="2420112" y="264414"/>
                  </a:lnTo>
                  <a:lnTo>
                    <a:pt x="2426208" y="263398"/>
                  </a:lnTo>
                  <a:lnTo>
                    <a:pt x="2450973" y="288671"/>
                  </a:lnTo>
                  <a:lnTo>
                    <a:pt x="2483612" y="273558"/>
                  </a:lnTo>
                  <a:lnTo>
                    <a:pt x="2482608" y="263398"/>
                  </a:lnTo>
                  <a:lnTo>
                    <a:pt x="2480183" y="238506"/>
                  </a:lnTo>
                  <a:lnTo>
                    <a:pt x="2484755" y="234696"/>
                  </a:lnTo>
                  <a:lnTo>
                    <a:pt x="2489454" y="230505"/>
                  </a:lnTo>
                  <a:lnTo>
                    <a:pt x="2493772" y="225933"/>
                  </a:lnTo>
                  <a:lnTo>
                    <a:pt x="2497302" y="221488"/>
                  </a:lnTo>
                  <a:lnTo>
                    <a:pt x="2497709" y="220980"/>
                  </a:lnTo>
                  <a:lnTo>
                    <a:pt x="2502916" y="213868"/>
                  </a:lnTo>
                  <a:lnTo>
                    <a:pt x="2537968" y="214884"/>
                  </a:lnTo>
                  <a:lnTo>
                    <a:pt x="2538361" y="213868"/>
                  </a:lnTo>
                  <a:lnTo>
                    <a:pt x="2541447" y="205981"/>
                  </a:lnTo>
                  <a:lnTo>
                    <a:pt x="2551049" y="181483"/>
                  </a:lnTo>
                  <a:close/>
                </a:path>
              </a:pathLst>
            </a:custGeom>
            <a:solidFill>
              <a:srgbClr val="FFFFFF"/>
            </a:solidFill>
          </p:spPr>
          <p:txBody>
            <a:bodyPr wrap="square" lIns="0" tIns="0" rIns="0" bIns="0" rtlCol="0"/>
            <a:lstStyle/>
            <a:p>
              <a:endParaRPr/>
            </a:p>
          </p:txBody>
        </p:sp>
        <p:sp>
          <p:nvSpPr>
            <p:cNvPr id="50" name="object 50"/>
            <p:cNvSpPr/>
            <p:nvPr/>
          </p:nvSpPr>
          <p:spPr>
            <a:xfrm>
              <a:off x="7476743" y="2025649"/>
              <a:ext cx="356742" cy="370839"/>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9681972" y="1953780"/>
              <a:ext cx="481965" cy="454659"/>
            </a:xfrm>
            <a:custGeom>
              <a:avLst/>
              <a:gdLst/>
              <a:ahLst/>
              <a:cxnLst/>
              <a:rect l="l" t="t" r="r" b="b"/>
              <a:pathLst>
                <a:path w="481965" h="454660">
                  <a:moveTo>
                    <a:pt x="114300" y="128003"/>
                  </a:moveTo>
                  <a:lnTo>
                    <a:pt x="68580" y="128003"/>
                  </a:lnTo>
                  <a:lnTo>
                    <a:pt x="68580" y="201155"/>
                  </a:lnTo>
                  <a:lnTo>
                    <a:pt x="114300" y="201155"/>
                  </a:lnTo>
                  <a:lnTo>
                    <a:pt x="114300" y="128003"/>
                  </a:lnTo>
                  <a:close/>
                </a:path>
                <a:path w="481965" h="454660">
                  <a:moveTo>
                    <a:pt x="188976" y="94488"/>
                  </a:moveTo>
                  <a:lnTo>
                    <a:pt x="143256" y="94488"/>
                  </a:lnTo>
                  <a:lnTo>
                    <a:pt x="143256" y="201155"/>
                  </a:lnTo>
                  <a:lnTo>
                    <a:pt x="188976" y="201155"/>
                  </a:lnTo>
                  <a:lnTo>
                    <a:pt x="188976" y="94488"/>
                  </a:lnTo>
                  <a:close/>
                </a:path>
                <a:path w="481965" h="454660">
                  <a:moveTo>
                    <a:pt x="265176" y="0"/>
                  </a:moveTo>
                  <a:lnTo>
                    <a:pt x="217932" y="0"/>
                  </a:lnTo>
                  <a:lnTo>
                    <a:pt x="217932" y="201155"/>
                  </a:lnTo>
                  <a:lnTo>
                    <a:pt x="265176" y="201155"/>
                  </a:lnTo>
                  <a:lnTo>
                    <a:pt x="265176" y="0"/>
                  </a:lnTo>
                  <a:close/>
                </a:path>
                <a:path w="481965" h="454660">
                  <a:moveTo>
                    <a:pt x="339852" y="38100"/>
                  </a:moveTo>
                  <a:lnTo>
                    <a:pt x="292608" y="38100"/>
                  </a:lnTo>
                  <a:lnTo>
                    <a:pt x="292608" y="201155"/>
                  </a:lnTo>
                  <a:lnTo>
                    <a:pt x="339852" y="201155"/>
                  </a:lnTo>
                  <a:lnTo>
                    <a:pt x="339852" y="38100"/>
                  </a:lnTo>
                  <a:close/>
                </a:path>
                <a:path w="481965" h="454660">
                  <a:moveTo>
                    <a:pt x="414528" y="71615"/>
                  </a:moveTo>
                  <a:lnTo>
                    <a:pt x="368808" y="71615"/>
                  </a:lnTo>
                  <a:lnTo>
                    <a:pt x="368808" y="201155"/>
                  </a:lnTo>
                  <a:lnTo>
                    <a:pt x="414528" y="201155"/>
                  </a:lnTo>
                  <a:lnTo>
                    <a:pt x="414528" y="71615"/>
                  </a:lnTo>
                  <a:close/>
                </a:path>
                <a:path w="481965" h="454660">
                  <a:moveTo>
                    <a:pt x="481584" y="299072"/>
                  </a:moveTo>
                  <a:lnTo>
                    <a:pt x="459359" y="260464"/>
                  </a:lnTo>
                  <a:lnTo>
                    <a:pt x="436626" y="254495"/>
                  </a:lnTo>
                  <a:lnTo>
                    <a:pt x="424688" y="255638"/>
                  </a:lnTo>
                  <a:lnTo>
                    <a:pt x="393192" y="287134"/>
                  </a:lnTo>
                  <a:lnTo>
                    <a:pt x="391033" y="299072"/>
                  </a:lnTo>
                  <a:lnTo>
                    <a:pt x="391541" y="307835"/>
                  </a:lnTo>
                  <a:lnTo>
                    <a:pt x="394208" y="315963"/>
                  </a:lnTo>
                  <a:lnTo>
                    <a:pt x="332994" y="369811"/>
                  </a:lnTo>
                  <a:lnTo>
                    <a:pt x="322199" y="364985"/>
                  </a:lnTo>
                  <a:lnTo>
                    <a:pt x="310769" y="363842"/>
                  </a:lnTo>
                  <a:lnTo>
                    <a:pt x="300482" y="364985"/>
                  </a:lnTo>
                  <a:lnTo>
                    <a:pt x="290703" y="368160"/>
                  </a:lnTo>
                  <a:lnTo>
                    <a:pt x="282575" y="373621"/>
                  </a:lnTo>
                  <a:lnTo>
                    <a:pt x="180594" y="309486"/>
                  </a:lnTo>
                  <a:lnTo>
                    <a:pt x="181102" y="304533"/>
                  </a:lnTo>
                  <a:lnTo>
                    <a:pt x="181102" y="299072"/>
                  </a:lnTo>
                  <a:lnTo>
                    <a:pt x="158877" y="260464"/>
                  </a:lnTo>
                  <a:lnTo>
                    <a:pt x="136144" y="254495"/>
                  </a:lnTo>
                  <a:lnTo>
                    <a:pt x="124206" y="255638"/>
                  </a:lnTo>
                  <a:lnTo>
                    <a:pt x="92710" y="287134"/>
                  </a:lnTo>
                  <a:lnTo>
                    <a:pt x="91059" y="299072"/>
                  </a:lnTo>
                  <a:lnTo>
                    <a:pt x="92710" y="312153"/>
                  </a:lnTo>
                  <a:lnTo>
                    <a:pt x="97663" y="322440"/>
                  </a:lnTo>
                  <a:lnTo>
                    <a:pt x="61341" y="367144"/>
                  </a:lnTo>
                  <a:lnTo>
                    <a:pt x="53086" y="364350"/>
                  </a:lnTo>
                  <a:lnTo>
                    <a:pt x="44450" y="363842"/>
                  </a:lnTo>
                  <a:lnTo>
                    <a:pt x="33020" y="364985"/>
                  </a:lnTo>
                  <a:lnTo>
                    <a:pt x="1143" y="396989"/>
                  </a:lnTo>
                  <a:lnTo>
                    <a:pt x="0" y="408419"/>
                  </a:lnTo>
                  <a:lnTo>
                    <a:pt x="1143" y="420992"/>
                  </a:lnTo>
                  <a:lnTo>
                    <a:pt x="33020" y="451980"/>
                  </a:lnTo>
                  <a:lnTo>
                    <a:pt x="44450" y="454139"/>
                  </a:lnTo>
                  <a:lnTo>
                    <a:pt x="56896" y="451980"/>
                  </a:lnTo>
                  <a:lnTo>
                    <a:pt x="88392" y="420992"/>
                  </a:lnTo>
                  <a:lnTo>
                    <a:pt x="90043" y="408419"/>
                  </a:lnTo>
                  <a:lnTo>
                    <a:pt x="88392" y="396989"/>
                  </a:lnTo>
                  <a:lnTo>
                    <a:pt x="84074" y="386702"/>
                  </a:lnTo>
                  <a:lnTo>
                    <a:pt x="120904" y="342125"/>
                  </a:lnTo>
                  <a:lnTo>
                    <a:pt x="128524" y="344284"/>
                  </a:lnTo>
                  <a:lnTo>
                    <a:pt x="136144" y="344792"/>
                  </a:lnTo>
                  <a:lnTo>
                    <a:pt x="146431" y="343649"/>
                  </a:lnTo>
                  <a:lnTo>
                    <a:pt x="155702" y="340474"/>
                  </a:lnTo>
                  <a:lnTo>
                    <a:pt x="164338" y="335013"/>
                  </a:lnTo>
                  <a:lnTo>
                    <a:pt x="266827" y="399148"/>
                  </a:lnTo>
                  <a:lnTo>
                    <a:pt x="266319" y="404101"/>
                  </a:lnTo>
                  <a:lnTo>
                    <a:pt x="266319" y="408419"/>
                  </a:lnTo>
                  <a:lnTo>
                    <a:pt x="288036" y="448170"/>
                  </a:lnTo>
                  <a:lnTo>
                    <a:pt x="310769" y="454139"/>
                  </a:lnTo>
                  <a:lnTo>
                    <a:pt x="322707" y="451980"/>
                  </a:lnTo>
                  <a:lnTo>
                    <a:pt x="354076" y="420992"/>
                  </a:lnTo>
                  <a:lnTo>
                    <a:pt x="355727" y="408419"/>
                  </a:lnTo>
                  <a:lnTo>
                    <a:pt x="355219" y="400799"/>
                  </a:lnTo>
                  <a:lnTo>
                    <a:pt x="353060" y="392671"/>
                  </a:lnTo>
                  <a:lnTo>
                    <a:pt x="413766" y="338823"/>
                  </a:lnTo>
                  <a:lnTo>
                    <a:pt x="424688" y="342633"/>
                  </a:lnTo>
                  <a:lnTo>
                    <a:pt x="436626" y="344792"/>
                  </a:lnTo>
                  <a:lnTo>
                    <a:pt x="448564" y="342633"/>
                  </a:lnTo>
                  <a:lnTo>
                    <a:pt x="459359" y="338315"/>
                  </a:lnTo>
                  <a:lnTo>
                    <a:pt x="467995" y="331711"/>
                  </a:lnTo>
                  <a:lnTo>
                    <a:pt x="475615" y="321932"/>
                  </a:lnTo>
                  <a:lnTo>
                    <a:pt x="479933" y="311645"/>
                  </a:lnTo>
                  <a:lnTo>
                    <a:pt x="481584" y="299072"/>
                  </a:lnTo>
                  <a:close/>
                </a:path>
              </a:pathLst>
            </a:custGeom>
            <a:solidFill>
              <a:srgbClr val="FFFFFF"/>
            </a:solid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C618-06FA-45C9-8945-5DC59415FCCF}"/>
              </a:ext>
            </a:extLst>
          </p:cNvPr>
          <p:cNvSpPr>
            <a:spLocks noGrp="1"/>
          </p:cNvSpPr>
          <p:nvPr>
            <p:ph type="title"/>
          </p:nvPr>
        </p:nvSpPr>
        <p:spPr>
          <a:xfrm>
            <a:off x="1129664" y="632206"/>
            <a:ext cx="9932670" cy="307777"/>
          </a:xfrm>
        </p:spPr>
        <p:txBody>
          <a:bodyPr/>
          <a:lstStyle/>
          <a:p>
            <a:r>
              <a:rPr lang="en-US" dirty="0"/>
              <a:t>Data </a:t>
            </a:r>
          </a:p>
        </p:txBody>
      </p:sp>
      <p:graphicFrame>
        <p:nvGraphicFramePr>
          <p:cNvPr id="6" name="Content Placeholder 5">
            <a:extLst>
              <a:ext uri="{FF2B5EF4-FFF2-40B4-BE49-F238E27FC236}">
                <a16:creationId xmlns:a16="http://schemas.microsoft.com/office/drawing/2014/main" id="{87ABDD89-F98C-496C-A03B-6551918D6887}"/>
              </a:ext>
            </a:extLst>
          </p:cNvPr>
          <p:cNvGraphicFramePr>
            <a:graphicFrameLocks noGrp="1"/>
          </p:cNvGraphicFramePr>
          <p:nvPr>
            <p:ph sz="half" idx="2"/>
            <p:extLst>
              <p:ext uri="{D42A27DB-BD31-4B8C-83A1-F6EECF244321}">
                <p14:modId xmlns:p14="http://schemas.microsoft.com/office/powerpoint/2010/main" val="2668546381"/>
              </p:ext>
            </p:extLst>
          </p:nvPr>
        </p:nvGraphicFramePr>
        <p:xfrm>
          <a:off x="1129664" y="1143000"/>
          <a:ext cx="10376535" cy="5082794"/>
        </p:xfrm>
        <a:graphic>
          <a:graphicData uri="http://schemas.openxmlformats.org/drawingml/2006/table">
            <a:tbl>
              <a:tblPr/>
              <a:tblGrid>
                <a:gridCol w="1003936">
                  <a:extLst>
                    <a:ext uri="{9D8B030D-6E8A-4147-A177-3AD203B41FA5}">
                      <a16:colId xmlns:a16="http://schemas.microsoft.com/office/drawing/2014/main" val="675387723"/>
                    </a:ext>
                  </a:extLst>
                </a:gridCol>
                <a:gridCol w="914400">
                  <a:extLst>
                    <a:ext uri="{9D8B030D-6E8A-4147-A177-3AD203B41FA5}">
                      <a16:colId xmlns:a16="http://schemas.microsoft.com/office/drawing/2014/main" val="133154960"/>
                    </a:ext>
                  </a:extLst>
                </a:gridCol>
                <a:gridCol w="1219200">
                  <a:extLst>
                    <a:ext uri="{9D8B030D-6E8A-4147-A177-3AD203B41FA5}">
                      <a16:colId xmlns:a16="http://schemas.microsoft.com/office/drawing/2014/main" val="3645378291"/>
                    </a:ext>
                  </a:extLst>
                </a:gridCol>
                <a:gridCol w="1295400">
                  <a:extLst>
                    <a:ext uri="{9D8B030D-6E8A-4147-A177-3AD203B41FA5}">
                      <a16:colId xmlns:a16="http://schemas.microsoft.com/office/drawing/2014/main" val="1422529678"/>
                    </a:ext>
                  </a:extLst>
                </a:gridCol>
                <a:gridCol w="1676400">
                  <a:extLst>
                    <a:ext uri="{9D8B030D-6E8A-4147-A177-3AD203B41FA5}">
                      <a16:colId xmlns:a16="http://schemas.microsoft.com/office/drawing/2014/main" val="678123368"/>
                    </a:ext>
                  </a:extLst>
                </a:gridCol>
                <a:gridCol w="2209800">
                  <a:extLst>
                    <a:ext uri="{9D8B030D-6E8A-4147-A177-3AD203B41FA5}">
                      <a16:colId xmlns:a16="http://schemas.microsoft.com/office/drawing/2014/main" val="4017343258"/>
                    </a:ext>
                  </a:extLst>
                </a:gridCol>
                <a:gridCol w="2057399">
                  <a:extLst>
                    <a:ext uri="{9D8B030D-6E8A-4147-A177-3AD203B41FA5}">
                      <a16:colId xmlns:a16="http://schemas.microsoft.com/office/drawing/2014/main" val="1887719798"/>
                    </a:ext>
                  </a:extLst>
                </a:gridCol>
              </a:tblGrid>
              <a:tr h="524234">
                <a:tc>
                  <a:txBody>
                    <a:bodyPr/>
                    <a:lstStyle/>
                    <a:p>
                      <a:pPr algn="l" fontAlgn="t"/>
                      <a:r>
                        <a:rPr lang="en-US" sz="1600" b="1" i="0" u="none" strike="noStrike" dirty="0">
                          <a:solidFill>
                            <a:srgbClr val="000000"/>
                          </a:solidFill>
                          <a:effectLst/>
                          <a:latin typeface="Calibri" panose="020F0502020204030204" pitchFamily="34" charset="0"/>
                        </a:rPr>
                        <a:t>Products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1" i="0" u="none" strike="noStrike" dirty="0" err="1">
                          <a:solidFill>
                            <a:srgbClr val="000000"/>
                          </a:solidFill>
                          <a:effectLst/>
                          <a:latin typeface="Calibri" panose="020F0502020204030204" pitchFamily="34" charset="0"/>
                        </a:rPr>
                        <a:t>Avg_Price_per_unit</a:t>
                      </a:r>
                      <a:endParaRPr lang="en-US" sz="1600" b="1"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1" i="0" u="none" strike="noStrike" dirty="0" err="1">
                          <a:solidFill>
                            <a:srgbClr val="000000"/>
                          </a:solidFill>
                          <a:effectLst/>
                          <a:latin typeface="Calibri" panose="020F0502020204030204" pitchFamily="34" charset="0"/>
                        </a:rPr>
                        <a:t>Cost_per_unit</a:t>
                      </a:r>
                      <a:endParaRPr lang="en-US" sz="1600" b="1"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1" i="0" u="none" strike="noStrike" dirty="0" err="1">
                          <a:solidFill>
                            <a:srgbClr val="000000"/>
                          </a:solidFill>
                          <a:effectLst/>
                          <a:latin typeface="Calibri" panose="020F0502020204030204" pitchFamily="34" charset="0"/>
                        </a:rPr>
                        <a:t>Average_Profit_per_unit</a:t>
                      </a:r>
                      <a:endParaRPr lang="en-US" sz="1600" b="1"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1" i="0" u="none" strike="noStrike" dirty="0" err="1">
                          <a:solidFill>
                            <a:srgbClr val="000000"/>
                          </a:solidFill>
                          <a:effectLst/>
                          <a:latin typeface="Calibri" panose="020F0502020204030204" pitchFamily="34" charset="0"/>
                        </a:rPr>
                        <a:t>Average_units_sold</a:t>
                      </a:r>
                      <a:endParaRPr lang="en-US" sz="1600" b="1"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1" i="0" u="none" strike="noStrike" dirty="0" err="1">
                          <a:solidFill>
                            <a:srgbClr val="000000"/>
                          </a:solidFill>
                          <a:effectLst/>
                          <a:latin typeface="Calibri" panose="020F0502020204030204" pitchFamily="34" charset="0"/>
                        </a:rPr>
                        <a:t>Incremental_acquisition</a:t>
                      </a:r>
                      <a:endParaRPr lang="en-US" sz="1600" b="1"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1" i="0" u="none" strike="noStrike" dirty="0" err="1">
                          <a:solidFill>
                            <a:srgbClr val="000000"/>
                          </a:solidFill>
                          <a:effectLst/>
                          <a:latin typeface="Calibri" panose="020F0502020204030204" pitchFamily="34" charset="0"/>
                        </a:rPr>
                        <a:t>Increase_sale_volume</a:t>
                      </a:r>
                      <a:endParaRPr lang="en-US" sz="1600" b="1"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5969102"/>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973614"/>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416038"/>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30310"/>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5127775"/>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9426465"/>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4300562"/>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6678553"/>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563015"/>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6332142"/>
                  </a:ext>
                </a:extLst>
              </a:tr>
              <a:tr h="455856">
                <a:tc>
                  <a:txBody>
                    <a:bodyPr/>
                    <a:lstStyle/>
                    <a:p>
                      <a:pPr algn="ctr" fontAlgn="b"/>
                      <a:r>
                        <a:rPr lang="en-US" sz="1600" b="0" i="0" u="none" strike="noStrike" dirty="0">
                          <a:solidFill>
                            <a:srgbClr val="000000"/>
                          </a:solidFill>
                          <a:effectLst/>
                          <a:latin typeface="Calibri" panose="020F0502020204030204" pitchFamily="34" charset="0"/>
                        </a:rPr>
                        <a:t>Product 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3.81%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121797"/>
                  </a:ext>
                </a:extLst>
              </a:tr>
            </a:tbl>
          </a:graphicData>
        </a:graphic>
      </p:graphicFrame>
    </p:spTree>
    <p:extLst>
      <p:ext uri="{BB962C8B-B14F-4D97-AF65-F5344CB8AC3E}">
        <p14:creationId xmlns:p14="http://schemas.microsoft.com/office/powerpoint/2010/main" val="284537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4786" y="122935"/>
            <a:ext cx="8126730" cy="574040"/>
          </a:xfrm>
          <a:prstGeom prst="rect">
            <a:avLst/>
          </a:prstGeom>
        </p:spPr>
        <p:txBody>
          <a:bodyPr vert="horz" wrap="square" lIns="0" tIns="12700" rIns="0" bIns="0" rtlCol="0">
            <a:spAutoFit/>
          </a:bodyPr>
          <a:lstStyle/>
          <a:p>
            <a:pPr marL="12700">
              <a:lnSpc>
                <a:spcPct val="100000"/>
              </a:lnSpc>
              <a:spcBef>
                <a:spcPts val="100"/>
              </a:spcBef>
            </a:pPr>
            <a:r>
              <a:rPr sz="3600" spc="-5" dirty="0"/>
              <a:t>Levels </a:t>
            </a:r>
            <a:r>
              <a:rPr sz="3600" dirty="0"/>
              <a:t>of Strategic Cost</a:t>
            </a:r>
            <a:r>
              <a:rPr sz="3600" spc="-35" dirty="0"/>
              <a:t> </a:t>
            </a:r>
            <a:r>
              <a:rPr sz="3600" spc="-5" dirty="0"/>
              <a:t>Optimization</a:t>
            </a:r>
            <a:endParaRPr sz="3600"/>
          </a:p>
        </p:txBody>
      </p:sp>
      <p:sp>
        <p:nvSpPr>
          <p:cNvPr id="3" name="object 3"/>
          <p:cNvSpPr txBox="1"/>
          <p:nvPr/>
        </p:nvSpPr>
        <p:spPr>
          <a:xfrm>
            <a:off x="339648" y="35915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Arial"/>
                <a:cs typeface="Arial"/>
              </a:rPr>
              <a:t>6</a:t>
            </a:r>
            <a:endParaRPr sz="1600">
              <a:latin typeface="Arial"/>
              <a:cs typeface="Arial"/>
            </a:endParaRPr>
          </a:p>
        </p:txBody>
      </p:sp>
      <p:grpSp>
        <p:nvGrpSpPr>
          <p:cNvPr id="4" name="object 4"/>
          <p:cNvGrpSpPr/>
          <p:nvPr/>
        </p:nvGrpSpPr>
        <p:grpSpPr>
          <a:xfrm>
            <a:off x="1520189" y="973074"/>
            <a:ext cx="9984105" cy="5427345"/>
            <a:chOff x="1520189" y="973074"/>
            <a:chExt cx="9984105" cy="5427345"/>
          </a:xfrm>
        </p:grpSpPr>
        <p:sp>
          <p:nvSpPr>
            <p:cNvPr id="5" name="object 5"/>
            <p:cNvSpPr/>
            <p:nvPr/>
          </p:nvSpPr>
          <p:spPr>
            <a:xfrm>
              <a:off x="1520190" y="973073"/>
              <a:ext cx="9984105" cy="5427345"/>
            </a:xfrm>
            <a:custGeom>
              <a:avLst/>
              <a:gdLst/>
              <a:ahLst/>
              <a:cxnLst/>
              <a:rect l="l" t="t" r="r" b="b"/>
              <a:pathLst>
                <a:path w="9984105" h="5427345">
                  <a:moveTo>
                    <a:pt x="9983978" y="5388864"/>
                  </a:moveTo>
                  <a:lnTo>
                    <a:pt x="9964166" y="5378958"/>
                  </a:lnTo>
                  <a:lnTo>
                    <a:pt x="9907778" y="5350764"/>
                  </a:lnTo>
                  <a:lnTo>
                    <a:pt x="9907778" y="5378958"/>
                  </a:lnTo>
                  <a:lnTo>
                    <a:pt x="48006" y="5378958"/>
                  </a:lnTo>
                  <a:lnTo>
                    <a:pt x="48006" y="76200"/>
                  </a:lnTo>
                  <a:lnTo>
                    <a:pt x="76200" y="76200"/>
                  </a:lnTo>
                  <a:lnTo>
                    <a:pt x="69850" y="63500"/>
                  </a:lnTo>
                  <a:lnTo>
                    <a:pt x="38100" y="0"/>
                  </a:lnTo>
                  <a:lnTo>
                    <a:pt x="0" y="76200"/>
                  </a:lnTo>
                  <a:lnTo>
                    <a:pt x="28194" y="76200"/>
                  </a:lnTo>
                  <a:lnTo>
                    <a:pt x="28194" y="5395125"/>
                  </a:lnTo>
                  <a:lnTo>
                    <a:pt x="38100" y="5395125"/>
                  </a:lnTo>
                  <a:lnTo>
                    <a:pt x="38100" y="5398770"/>
                  </a:lnTo>
                  <a:lnTo>
                    <a:pt x="9907778" y="5398770"/>
                  </a:lnTo>
                  <a:lnTo>
                    <a:pt x="9907778" y="5426964"/>
                  </a:lnTo>
                  <a:lnTo>
                    <a:pt x="9964166" y="5398770"/>
                  </a:lnTo>
                  <a:lnTo>
                    <a:pt x="9983978" y="5388864"/>
                  </a:lnTo>
                  <a:close/>
                </a:path>
              </a:pathLst>
            </a:custGeom>
            <a:solidFill>
              <a:srgbClr val="585858"/>
            </a:solidFill>
          </p:spPr>
          <p:txBody>
            <a:bodyPr wrap="square" lIns="0" tIns="0" rIns="0" bIns="0" rtlCol="0"/>
            <a:lstStyle/>
            <a:p>
              <a:endParaRPr/>
            </a:p>
          </p:txBody>
        </p:sp>
        <p:sp>
          <p:nvSpPr>
            <p:cNvPr id="6" name="object 6"/>
            <p:cNvSpPr/>
            <p:nvPr/>
          </p:nvSpPr>
          <p:spPr>
            <a:xfrm>
              <a:off x="1557527" y="5782056"/>
              <a:ext cx="2563495" cy="570230"/>
            </a:xfrm>
            <a:custGeom>
              <a:avLst/>
              <a:gdLst/>
              <a:ahLst/>
              <a:cxnLst/>
              <a:rect l="l" t="t" r="r" b="b"/>
              <a:pathLst>
                <a:path w="2563495" h="570229">
                  <a:moveTo>
                    <a:pt x="2563368" y="0"/>
                  </a:moveTo>
                  <a:lnTo>
                    <a:pt x="491997" y="673"/>
                  </a:lnTo>
                  <a:lnTo>
                    <a:pt x="0" y="569976"/>
                  </a:lnTo>
                  <a:lnTo>
                    <a:pt x="2172335" y="569976"/>
                  </a:lnTo>
                  <a:lnTo>
                    <a:pt x="2563368" y="0"/>
                  </a:lnTo>
                  <a:close/>
                </a:path>
              </a:pathLst>
            </a:custGeom>
            <a:solidFill>
              <a:srgbClr val="D7A800"/>
            </a:solidFill>
          </p:spPr>
          <p:txBody>
            <a:bodyPr wrap="square" lIns="0" tIns="0" rIns="0" bIns="0" rtlCol="0"/>
            <a:lstStyle/>
            <a:p>
              <a:endParaRPr/>
            </a:p>
          </p:txBody>
        </p:sp>
        <p:sp>
          <p:nvSpPr>
            <p:cNvPr id="7" name="object 7"/>
            <p:cNvSpPr/>
            <p:nvPr/>
          </p:nvSpPr>
          <p:spPr>
            <a:xfrm>
              <a:off x="3732275" y="5283708"/>
              <a:ext cx="399415" cy="1066800"/>
            </a:xfrm>
            <a:custGeom>
              <a:avLst/>
              <a:gdLst/>
              <a:ahLst/>
              <a:cxnLst/>
              <a:rect l="l" t="t" r="r" b="b"/>
              <a:pathLst>
                <a:path w="399414" h="1066800">
                  <a:moveTo>
                    <a:pt x="399288" y="0"/>
                  </a:moveTo>
                  <a:lnTo>
                    <a:pt x="0" y="0"/>
                  </a:lnTo>
                  <a:lnTo>
                    <a:pt x="0" y="1066799"/>
                  </a:lnTo>
                  <a:lnTo>
                    <a:pt x="399161" y="551446"/>
                  </a:lnTo>
                  <a:lnTo>
                    <a:pt x="399288" y="0"/>
                  </a:lnTo>
                  <a:close/>
                </a:path>
              </a:pathLst>
            </a:custGeom>
            <a:solidFill>
              <a:srgbClr val="FFD74F"/>
            </a:solidFill>
          </p:spPr>
          <p:txBody>
            <a:bodyPr wrap="square" lIns="0" tIns="0" rIns="0" bIns="0" rtlCol="0"/>
            <a:lstStyle/>
            <a:p>
              <a:endParaRPr/>
            </a:p>
          </p:txBody>
        </p:sp>
        <p:sp>
          <p:nvSpPr>
            <p:cNvPr id="8" name="object 8"/>
            <p:cNvSpPr/>
            <p:nvPr/>
          </p:nvSpPr>
          <p:spPr>
            <a:xfrm>
              <a:off x="3732275" y="4706112"/>
              <a:ext cx="2557780" cy="579120"/>
            </a:xfrm>
            <a:custGeom>
              <a:avLst/>
              <a:gdLst/>
              <a:ahLst/>
              <a:cxnLst/>
              <a:rect l="l" t="t" r="r" b="b"/>
              <a:pathLst>
                <a:path w="2557779" h="579120">
                  <a:moveTo>
                    <a:pt x="2557272" y="0"/>
                  </a:moveTo>
                  <a:lnTo>
                    <a:pt x="515747" y="254"/>
                  </a:lnTo>
                  <a:lnTo>
                    <a:pt x="0" y="579119"/>
                  </a:lnTo>
                  <a:lnTo>
                    <a:pt x="2169160" y="579119"/>
                  </a:lnTo>
                  <a:lnTo>
                    <a:pt x="2557272" y="0"/>
                  </a:lnTo>
                  <a:close/>
                </a:path>
              </a:pathLst>
            </a:custGeom>
            <a:solidFill>
              <a:srgbClr val="006244"/>
            </a:solidFill>
          </p:spPr>
          <p:txBody>
            <a:bodyPr wrap="square" lIns="0" tIns="0" rIns="0" bIns="0" rtlCol="0"/>
            <a:lstStyle/>
            <a:p>
              <a:endParaRPr/>
            </a:p>
          </p:txBody>
        </p:sp>
        <p:sp>
          <p:nvSpPr>
            <p:cNvPr id="9" name="object 9"/>
            <p:cNvSpPr/>
            <p:nvPr/>
          </p:nvSpPr>
          <p:spPr>
            <a:xfrm>
              <a:off x="5897880" y="3654552"/>
              <a:ext cx="2453640" cy="582295"/>
            </a:xfrm>
            <a:custGeom>
              <a:avLst/>
              <a:gdLst/>
              <a:ahLst/>
              <a:cxnLst/>
              <a:rect l="l" t="t" r="r" b="b"/>
              <a:pathLst>
                <a:path w="2453640" h="582295">
                  <a:moveTo>
                    <a:pt x="2453640" y="0"/>
                  </a:moveTo>
                  <a:lnTo>
                    <a:pt x="585470" y="1270"/>
                  </a:lnTo>
                  <a:lnTo>
                    <a:pt x="0" y="582168"/>
                  </a:lnTo>
                  <a:lnTo>
                    <a:pt x="2175002" y="582168"/>
                  </a:lnTo>
                  <a:lnTo>
                    <a:pt x="2453640" y="0"/>
                  </a:lnTo>
                  <a:close/>
                </a:path>
              </a:pathLst>
            </a:custGeom>
            <a:solidFill>
              <a:srgbClr val="D7A800"/>
            </a:solidFill>
          </p:spPr>
          <p:txBody>
            <a:bodyPr wrap="square" lIns="0" tIns="0" rIns="0" bIns="0" rtlCol="0"/>
            <a:lstStyle/>
            <a:p>
              <a:endParaRPr/>
            </a:p>
          </p:txBody>
        </p:sp>
        <p:sp>
          <p:nvSpPr>
            <p:cNvPr id="10" name="object 10"/>
            <p:cNvSpPr/>
            <p:nvPr/>
          </p:nvSpPr>
          <p:spPr>
            <a:xfrm>
              <a:off x="5898133" y="4236720"/>
              <a:ext cx="402590" cy="1049020"/>
            </a:xfrm>
            <a:custGeom>
              <a:avLst/>
              <a:gdLst/>
              <a:ahLst/>
              <a:cxnLst/>
              <a:rect l="l" t="t" r="r" b="b"/>
              <a:pathLst>
                <a:path w="402589" h="1049020">
                  <a:moveTo>
                    <a:pt x="402081" y="0"/>
                  </a:moveTo>
                  <a:lnTo>
                    <a:pt x="0" y="0"/>
                  </a:lnTo>
                  <a:lnTo>
                    <a:pt x="0" y="1048511"/>
                  </a:lnTo>
                  <a:lnTo>
                    <a:pt x="401319" y="516762"/>
                  </a:lnTo>
                  <a:lnTo>
                    <a:pt x="401911" y="411410"/>
                  </a:lnTo>
                  <a:lnTo>
                    <a:pt x="401490" y="105352"/>
                  </a:lnTo>
                  <a:lnTo>
                    <a:pt x="402081" y="0"/>
                  </a:lnTo>
                  <a:close/>
                </a:path>
              </a:pathLst>
            </a:custGeom>
            <a:solidFill>
              <a:srgbClr val="00C98A"/>
            </a:solidFill>
          </p:spPr>
          <p:txBody>
            <a:bodyPr wrap="square" lIns="0" tIns="0" rIns="0" bIns="0" rtlCol="0"/>
            <a:lstStyle/>
            <a:p>
              <a:endParaRPr/>
            </a:p>
          </p:txBody>
        </p:sp>
        <p:sp>
          <p:nvSpPr>
            <p:cNvPr id="11" name="object 11"/>
            <p:cNvSpPr/>
            <p:nvPr/>
          </p:nvSpPr>
          <p:spPr>
            <a:xfrm>
              <a:off x="8072755" y="3191256"/>
              <a:ext cx="393700" cy="1043940"/>
            </a:xfrm>
            <a:custGeom>
              <a:avLst/>
              <a:gdLst/>
              <a:ahLst/>
              <a:cxnLst/>
              <a:rect l="l" t="t" r="r" b="b"/>
              <a:pathLst>
                <a:path w="393700" h="1043939">
                  <a:moveTo>
                    <a:pt x="392938" y="0"/>
                  </a:moveTo>
                  <a:lnTo>
                    <a:pt x="0" y="1143"/>
                  </a:lnTo>
                  <a:lnTo>
                    <a:pt x="508" y="1043940"/>
                  </a:lnTo>
                  <a:lnTo>
                    <a:pt x="392556" y="536448"/>
                  </a:lnTo>
                  <a:lnTo>
                    <a:pt x="393095" y="438443"/>
                  </a:lnTo>
                  <a:lnTo>
                    <a:pt x="392399" y="98004"/>
                  </a:lnTo>
                  <a:lnTo>
                    <a:pt x="392938" y="0"/>
                  </a:lnTo>
                  <a:close/>
                </a:path>
              </a:pathLst>
            </a:custGeom>
            <a:solidFill>
              <a:srgbClr val="FFD74F"/>
            </a:solidFill>
          </p:spPr>
          <p:txBody>
            <a:bodyPr wrap="square" lIns="0" tIns="0" rIns="0" bIns="0" rtlCol="0"/>
            <a:lstStyle/>
            <a:p>
              <a:endParaRPr/>
            </a:p>
          </p:txBody>
        </p:sp>
        <p:sp>
          <p:nvSpPr>
            <p:cNvPr id="12" name="object 12"/>
            <p:cNvSpPr/>
            <p:nvPr/>
          </p:nvSpPr>
          <p:spPr>
            <a:xfrm>
              <a:off x="8072627" y="2458212"/>
              <a:ext cx="2673350" cy="856615"/>
            </a:xfrm>
            <a:custGeom>
              <a:avLst/>
              <a:gdLst/>
              <a:ahLst/>
              <a:cxnLst/>
              <a:rect l="l" t="t" r="r" b="b"/>
              <a:pathLst>
                <a:path w="2673350" h="856614">
                  <a:moveTo>
                    <a:pt x="2096389" y="0"/>
                  </a:moveTo>
                  <a:lnTo>
                    <a:pt x="2031111" y="159258"/>
                  </a:lnTo>
                  <a:lnTo>
                    <a:pt x="1439037" y="159258"/>
                  </a:lnTo>
                  <a:lnTo>
                    <a:pt x="1003680" y="158623"/>
                  </a:lnTo>
                  <a:lnTo>
                    <a:pt x="1003173" y="159258"/>
                  </a:lnTo>
                  <a:lnTo>
                    <a:pt x="502157" y="159258"/>
                  </a:lnTo>
                  <a:lnTo>
                    <a:pt x="0" y="740028"/>
                  </a:lnTo>
                  <a:lnTo>
                    <a:pt x="1593850" y="740028"/>
                  </a:lnTo>
                  <a:lnTo>
                    <a:pt x="1525777" y="856488"/>
                  </a:lnTo>
                  <a:lnTo>
                    <a:pt x="2673096" y="452627"/>
                  </a:lnTo>
                  <a:lnTo>
                    <a:pt x="2096389" y="0"/>
                  </a:lnTo>
                  <a:close/>
                </a:path>
              </a:pathLst>
            </a:custGeom>
            <a:solidFill>
              <a:srgbClr val="006244"/>
            </a:solidFill>
          </p:spPr>
          <p:txBody>
            <a:bodyPr wrap="square" lIns="0" tIns="0" rIns="0" bIns="0" rtlCol="0"/>
            <a:lstStyle/>
            <a:p>
              <a:endParaRPr/>
            </a:p>
          </p:txBody>
        </p:sp>
      </p:grpSp>
      <p:sp>
        <p:nvSpPr>
          <p:cNvPr id="13" name="object 13"/>
          <p:cNvSpPr txBox="1"/>
          <p:nvPr/>
        </p:nvSpPr>
        <p:spPr>
          <a:xfrm>
            <a:off x="2017902" y="3975672"/>
            <a:ext cx="1886585" cy="368691"/>
          </a:xfrm>
          <a:prstGeom prst="rect">
            <a:avLst/>
          </a:prstGeom>
        </p:spPr>
        <p:txBody>
          <a:bodyPr vert="horz" wrap="square" lIns="0" tIns="121285" rIns="0" bIns="0" rtlCol="0">
            <a:spAutoFit/>
          </a:bodyPr>
          <a:lstStyle/>
          <a:p>
            <a:pPr marL="12700">
              <a:lnSpc>
                <a:spcPct val="100000"/>
              </a:lnSpc>
              <a:spcBef>
                <a:spcPts val="955"/>
              </a:spcBef>
            </a:pPr>
            <a:r>
              <a:rPr lang="en-US" sz="1600" b="1" spc="-5" dirty="0">
                <a:solidFill>
                  <a:srgbClr val="FF0000"/>
                </a:solidFill>
                <a:latin typeface="Arial"/>
                <a:cs typeface="Arial"/>
              </a:rPr>
              <a:t>Graphical Method</a:t>
            </a:r>
            <a:endParaRPr sz="1600" dirty="0">
              <a:solidFill>
                <a:srgbClr val="FF0000"/>
              </a:solidFill>
              <a:latin typeface="Arial"/>
              <a:cs typeface="Arial"/>
            </a:endParaRPr>
          </a:p>
        </p:txBody>
      </p:sp>
      <p:sp>
        <p:nvSpPr>
          <p:cNvPr id="14" name="object 14"/>
          <p:cNvSpPr txBox="1"/>
          <p:nvPr/>
        </p:nvSpPr>
        <p:spPr>
          <a:xfrm>
            <a:off x="4400169" y="5264911"/>
            <a:ext cx="880110" cy="269240"/>
          </a:xfrm>
          <a:prstGeom prst="rect">
            <a:avLst/>
          </a:prstGeom>
        </p:spPr>
        <p:txBody>
          <a:bodyPr vert="horz" wrap="square" lIns="0" tIns="12065" rIns="0" bIns="0" rtlCol="0">
            <a:spAutoFit/>
          </a:bodyPr>
          <a:lstStyle/>
          <a:p>
            <a:pPr marL="12700">
              <a:lnSpc>
                <a:spcPct val="100000"/>
              </a:lnSpc>
              <a:spcBef>
                <a:spcPts val="95"/>
              </a:spcBef>
            </a:pPr>
            <a:r>
              <a:rPr sz="1600" b="1" spc="-15" dirty="0">
                <a:latin typeface="Arial"/>
                <a:cs typeface="Arial"/>
              </a:rPr>
              <a:t>O</a:t>
            </a:r>
            <a:r>
              <a:rPr sz="1600" b="1" spc="-5" dirty="0">
                <a:latin typeface="Arial"/>
                <a:cs typeface="Arial"/>
              </a:rPr>
              <a:t>p</a:t>
            </a:r>
            <a:r>
              <a:rPr sz="1600" b="1" spc="-15" dirty="0">
                <a:latin typeface="Arial"/>
                <a:cs typeface="Arial"/>
              </a:rPr>
              <a:t>t</a:t>
            </a:r>
            <a:r>
              <a:rPr sz="1600" b="1" spc="-5" dirty="0">
                <a:latin typeface="Arial"/>
                <a:cs typeface="Arial"/>
              </a:rPr>
              <a:t>imize</a:t>
            </a:r>
            <a:endParaRPr sz="1600">
              <a:latin typeface="Arial"/>
              <a:cs typeface="Arial"/>
            </a:endParaRPr>
          </a:p>
        </p:txBody>
      </p:sp>
      <p:sp>
        <p:nvSpPr>
          <p:cNvPr id="15" name="object 15"/>
          <p:cNvSpPr txBox="1"/>
          <p:nvPr/>
        </p:nvSpPr>
        <p:spPr>
          <a:xfrm>
            <a:off x="6508495" y="4353732"/>
            <a:ext cx="1685289" cy="808555"/>
          </a:xfrm>
          <a:prstGeom prst="rect">
            <a:avLst/>
          </a:prstGeom>
        </p:spPr>
        <p:txBody>
          <a:bodyPr vert="horz" wrap="square" lIns="0" tIns="28575" rIns="0" bIns="0" rtlCol="0">
            <a:spAutoFit/>
          </a:bodyPr>
          <a:lstStyle/>
          <a:p>
            <a:pPr marL="12700">
              <a:lnSpc>
                <a:spcPct val="100000"/>
              </a:lnSpc>
              <a:spcBef>
                <a:spcPts val="225"/>
              </a:spcBef>
            </a:pPr>
            <a:r>
              <a:rPr sz="1600" b="1" spc="-5" dirty="0">
                <a:latin typeface="Arial"/>
                <a:cs typeface="Arial"/>
              </a:rPr>
              <a:t>Rationalize</a:t>
            </a:r>
            <a:endParaRPr sz="1600" dirty="0">
              <a:latin typeface="Arial"/>
              <a:cs typeface="Arial"/>
            </a:endParaRPr>
          </a:p>
          <a:p>
            <a:pPr marL="12700" marR="10795">
              <a:lnSpc>
                <a:spcPct val="100000"/>
              </a:lnSpc>
              <a:spcBef>
                <a:spcPts val="75"/>
              </a:spcBef>
            </a:pPr>
            <a:r>
              <a:rPr sz="1100" b="1" dirty="0">
                <a:solidFill>
                  <a:srgbClr val="404040"/>
                </a:solidFill>
                <a:latin typeface="Arial"/>
                <a:cs typeface="Arial"/>
              </a:rPr>
              <a:t>Business </a:t>
            </a:r>
            <a:r>
              <a:rPr sz="1100" b="1" spc="-5" dirty="0">
                <a:solidFill>
                  <a:srgbClr val="404040"/>
                </a:solidFill>
                <a:latin typeface="Arial"/>
                <a:cs typeface="Arial"/>
              </a:rPr>
              <a:t>relevance,</a:t>
            </a:r>
            <a:r>
              <a:rPr sz="1100" b="1" spc="-70" dirty="0">
                <a:solidFill>
                  <a:srgbClr val="404040"/>
                </a:solidFill>
                <a:latin typeface="Arial"/>
                <a:cs typeface="Arial"/>
              </a:rPr>
              <a:t> </a:t>
            </a:r>
            <a:r>
              <a:rPr sz="1100" b="1" spc="-5" dirty="0">
                <a:solidFill>
                  <a:srgbClr val="404040"/>
                </a:solidFill>
                <a:latin typeface="Arial"/>
                <a:cs typeface="Arial"/>
              </a:rPr>
              <a:t>flexibility,  </a:t>
            </a:r>
            <a:r>
              <a:rPr sz="1100" b="1" dirty="0">
                <a:solidFill>
                  <a:srgbClr val="404040"/>
                </a:solidFill>
                <a:latin typeface="Arial"/>
                <a:cs typeface="Arial"/>
              </a:rPr>
              <a:t>agility</a:t>
            </a:r>
            <a:endParaRPr lang="en-US" sz="1100" b="1" dirty="0">
              <a:solidFill>
                <a:srgbClr val="404040"/>
              </a:solidFill>
              <a:latin typeface="Arial"/>
              <a:cs typeface="Arial"/>
            </a:endParaRPr>
          </a:p>
          <a:p>
            <a:pPr marL="12700" marR="10795">
              <a:lnSpc>
                <a:spcPct val="100000"/>
              </a:lnSpc>
              <a:spcBef>
                <a:spcPts val="75"/>
              </a:spcBef>
            </a:pPr>
            <a:r>
              <a:rPr lang="en-US" sz="900" b="1" dirty="0">
                <a:solidFill>
                  <a:srgbClr val="404040"/>
                </a:solidFill>
                <a:latin typeface="Arial"/>
                <a:cs typeface="Arial"/>
              </a:rPr>
              <a:t> </a:t>
            </a:r>
            <a:endParaRPr sz="900" dirty="0">
              <a:latin typeface="Arial"/>
              <a:cs typeface="Arial"/>
            </a:endParaRPr>
          </a:p>
        </p:txBody>
      </p:sp>
      <p:sp>
        <p:nvSpPr>
          <p:cNvPr id="16" name="object 16"/>
          <p:cNvSpPr txBox="1"/>
          <p:nvPr/>
        </p:nvSpPr>
        <p:spPr>
          <a:xfrm>
            <a:off x="8662543" y="3339210"/>
            <a:ext cx="1694814" cy="441788"/>
          </a:xfrm>
          <a:prstGeom prst="rect">
            <a:avLst/>
          </a:prstGeom>
        </p:spPr>
        <p:txBody>
          <a:bodyPr vert="horz" wrap="square" lIns="0" tIns="43815" rIns="0" bIns="0" rtlCol="0">
            <a:spAutoFit/>
          </a:bodyPr>
          <a:lstStyle/>
          <a:p>
            <a:pPr marL="12700">
              <a:lnSpc>
                <a:spcPct val="100000"/>
              </a:lnSpc>
              <a:spcBef>
                <a:spcPts val="345"/>
              </a:spcBef>
            </a:pPr>
            <a:r>
              <a:rPr sz="1600" b="1" spc="-15" dirty="0">
                <a:latin typeface="Arial"/>
                <a:cs typeface="Arial"/>
              </a:rPr>
              <a:t>Transform</a:t>
            </a:r>
            <a:endParaRPr sz="1600" dirty="0">
              <a:latin typeface="Arial"/>
              <a:cs typeface="Arial"/>
            </a:endParaRPr>
          </a:p>
          <a:p>
            <a:pPr marL="12700">
              <a:lnSpc>
                <a:spcPct val="100000"/>
              </a:lnSpc>
              <a:spcBef>
                <a:spcPts val="145"/>
              </a:spcBef>
            </a:pPr>
            <a:r>
              <a:rPr sz="900" b="1" spc="-5" dirty="0">
                <a:solidFill>
                  <a:srgbClr val="404040"/>
                </a:solidFill>
                <a:latin typeface="Arial"/>
                <a:cs typeface="Arial"/>
              </a:rPr>
              <a:t>Invest </a:t>
            </a:r>
            <a:r>
              <a:rPr sz="900" b="1" dirty="0">
                <a:solidFill>
                  <a:srgbClr val="404040"/>
                </a:solidFill>
                <a:latin typeface="Arial"/>
                <a:cs typeface="Arial"/>
              </a:rPr>
              <a:t>more to optimize</a:t>
            </a:r>
            <a:r>
              <a:rPr sz="900" b="1" spc="-65" dirty="0">
                <a:solidFill>
                  <a:srgbClr val="404040"/>
                </a:solidFill>
                <a:latin typeface="Arial"/>
                <a:cs typeface="Arial"/>
              </a:rPr>
              <a:t> </a:t>
            </a:r>
            <a:r>
              <a:rPr sz="900" b="1" dirty="0">
                <a:solidFill>
                  <a:srgbClr val="404040"/>
                </a:solidFill>
                <a:latin typeface="Arial"/>
                <a:cs typeface="Arial"/>
              </a:rPr>
              <a:t>more</a:t>
            </a:r>
            <a:endParaRPr sz="900" dirty="0">
              <a:latin typeface="Arial"/>
              <a:cs typeface="Arial"/>
            </a:endParaRPr>
          </a:p>
        </p:txBody>
      </p:sp>
      <p:sp>
        <p:nvSpPr>
          <p:cNvPr id="17" name="object 17"/>
          <p:cNvSpPr txBox="1"/>
          <p:nvPr/>
        </p:nvSpPr>
        <p:spPr>
          <a:xfrm>
            <a:off x="1220549" y="2591789"/>
            <a:ext cx="243656" cy="1193800"/>
          </a:xfrm>
          <a:prstGeom prst="rect">
            <a:avLst/>
          </a:prstGeom>
        </p:spPr>
        <p:txBody>
          <a:bodyPr vert="vert270" wrap="square" lIns="0" tIns="0" rIns="0" bIns="0" rtlCol="0">
            <a:spAutoFit/>
          </a:bodyPr>
          <a:lstStyle/>
          <a:p>
            <a:pPr marL="12700">
              <a:lnSpc>
                <a:spcPts val="1864"/>
              </a:lnSpc>
            </a:pPr>
            <a:r>
              <a:rPr sz="1600" b="1" spc="-5" dirty="0">
                <a:latin typeface="Arial"/>
                <a:cs typeface="Arial"/>
              </a:rPr>
              <a:t>Cost</a:t>
            </a:r>
            <a:r>
              <a:rPr sz="1600" b="1" spc="-65" dirty="0">
                <a:latin typeface="Arial"/>
                <a:cs typeface="Arial"/>
              </a:rPr>
              <a:t> </a:t>
            </a:r>
            <a:endParaRPr sz="1600" dirty="0">
              <a:latin typeface="Arial"/>
              <a:cs typeface="Arial"/>
            </a:endParaRPr>
          </a:p>
        </p:txBody>
      </p:sp>
      <p:grpSp>
        <p:nvGrpSpPr>
          <p:cNvPr id="18" name="object 18"/>
          <p:cNvGrpSpPr/>
          <p:nvPr/>
        </p:nvGrpSpPr>
        <p:grpSpPr>
          <a:xfrm>
            <a:off x="2417064" y="1882139"/>
            <a:ext cx="7374890" cy="3999229"/>
            <a:chOff x="2417064" y="1882139"/>
            <a:chExt cx="7374890" cy="3999229"/>
          </a:xfrm>
        </p:grpSpPr>
        <p:sp>
          <p:nvSpPr>
            <p:cNvPr id="19" name="object 19"/>
            <p:cNvSpPr/>
            <p:nvPr/>
          </p:nvSpPr>
          <p:spPr>
            <a:xfrm>
              <a:off x="8999982" y="1893569"/>
              <a:ext cx="780415" cy="780415"/>
            </a:xfrm>
            <a:custGeom>
              <a:avLst/>
              <a:gdLst/>
              <a:ahLst/>
              <a:cxnLst/>
              <a:rect l="l" t="t" r="r" b="b"/>
              <a:pathLst>
                <a:path w="780415" h="780414">
                  <a:moveTo>
                    <a:pt x="390144" y="0"/>
                  </a:moveTo>
                  <a:lnTo>
                    <a:pt x="341195" y="3038"/>
                  </a:lnTo>
                  <a:lnTo>
                    <a:pt x="294064" y="11912"/>
                  </a:lnTo>
                  <a:lnTo>
                    <a:pt x="249115" y="26255"/>
                  </a:lnTo>
                  <a:lnTo>
                    <a:pt x="206713" y="45701"/>
                  </a:lnTo>
                  <a:lnTo>
                    <a:pt x="167225" y="69887"/>
                  </a:lnTo>
                  <a:lnTo>
                    <a:pt x="131014" y="98446"/>
                  </a:lnTo>
                  <a:lnTo>
                    <a:pt x="98446" y="131014"/>
                  </a:lnTo>
                  <a:lnTo>
                    <a:pt x="69887" y="167225"/>
                  </a:lnTo>
                  <a:lnTo>
                    <a:pt x="45701" y="206713"/>
                  </a:lnTo>
                  <a:lnTo>
                    <a:pt x="26255" y="249115"/>
                  </a:lnTo>
                  <a:lnTo>
                    <a:pt x="11912" y="294064"/>
                  </a:lnTo>
                  <a:lnTo>
                    <a:pt x="3038" y="341195"/>
                  </a:lnTo>
                  <a:lnTo>
                    <a:pt x="0" y="390143"/>
                  </a:lnTo>
                  <a:lnTo>
                    <a:pt x="3038" y="439092"/>
                  </a:lnTo>
                  <a:lnTo>
                    <a:pt x="11912" y="486223"/>
                  </a:lnTo>
                  <a:lnTo>
                    <a:pt x="26255" y="531172"/>
                  </a:lnTo>
                  <a:lnTo>
                    <a:pt x="45701" y="573574"/>
                  </a:lnTo>
                  <a:lnTo>
                    <a:pt x="69887" y="613062"/>
                  </a:lnTo>
                  <a:lnTo>
                    <a:pt x="98446" y="649273"/>
                  </a:lnTo>
                  <a:lnTo>
                    <a:pt x="131014" y="681841"/>
                  </a:lnTo>
                  <a:lnTo>
                    <a:pt x="167225" y="710400"/>
                  </a:lnTo>
                  <a:lnTo>
                    <a:pt x="206713" y="734586"/>
                  </a:lnTo>
                  <a:lnTo>
                    <a:pt x="249115" y="754032"/>
                  </a:lnTo>
                  <a:lnTo>
                    <a:pt x="294064" y="768375"/>
                  </a:lnTo>
                  <a:lnTo>
                    <a:pt x="341195" y="777249"/>
                  </a:lnTo>
                  <a:lnTo>
                    <a:pt x="390144" y="780288"/>
                  </a:lnTo>
                  <a:lnTo>
                    <a:pt x="439092" y="777249"/>
                  </a:lnTo>
                  <a:lnTo>
                    <a:pt x="486223" y="768375"/>
                  </a:lnTo>
                  <a:lnTo>
                    <a:pt x="531172" y="754032"/>
                  </a:lnTo>
                  <a:lnTo>
                    <a:pt x="573574" y="734586"/>
                  </a:lnTo>
                  <a:lnTo>
                    <a:pt x="613062" y="710400"/>
                  </a:lnTo>
                  <a:lnTo>
                    <a:pt x="649273" y="681841"/>
                  </a:lnTo>
                  <a:lnTo>
                    <a:pt x="681841" y="649273"/>
                  </a:lnTo>
                  <a:lnTo>
                    <a:pt x="710400" y="613062"/>
                  </a:lnTo>
                  <a:lnTo>
                    <a:pt x="734586" y="573574"/>
                  </a:lnTo>
                  <a:lnTo>
                    <a:pt x="754032" y="531172"/>
                  </a:lnTo>
                  <a:lnTo>
                    <a:pt x="768375" y="486223"/>
                  </a:lnTo>
                  <a:lnTo>
                    <a:pt x="777249" y="439092"/>
                  </a:lnTo>
                  <a:lnTo>
                    <a:pt x="780288" y="390143"/>
                  </a:lnTo>
                  <a:lnTo>
                    <a:pt x="777249" y="341195"/>
                  </a:lnTo>
                  <a:lnTo>
                    <a:pt x="768375" y="294064"/>
                  </a:lnTo>
                  <a:lnTo>
                    <a:pt x="754032" y="249115"/>
                  </a:lnTo>
                  <a:lnTo>
                    <a:pt x="734586" y="206713"/>
                  </a:lnTo>
                  <a:lnTo>
                    <a:pt x="710400" y="167225"/>
                  </a:lnTo>
                  <a:lnTo>
                    <a:pt x="681841" y="131014"/>
                  </a:lnTo>
                  <a:lnTo>
                    <a:pt x="649273" y="98446"/>
                  </a:lnTo>
                  <a:lnTo>
                    <a:pt x="613062" y="69887"/>
                  </a:lnTo>
                  <a:lnTo>
                    <a:pt x="573574" y="45701"/>
                  </a:lnTo>
                  <a:lnTo>
                    <a:pt x="531172" y="26255"/>
                  </a:lnTo>
                  <a:lnTo>
                    <a:pt x="486223" y="11912"/>
                  </a:lnTo>
                  <a:lnTo>
                    <a:pt x="439092" y="3038"/>
                  </a:lnTo>
                  <a:lnTo>
                    <a:pt x="390144" y="0"/>
                  </a:lnTo>
                  <a:close/>
                </a:path>
              </a:pathLst>
            </a:custGeom>
            <a:solidFill>
              <a:srgbClr val="006244"/>
            </a:solidFill>
          </p:spPr>
          <p:txBody>
            <a:bodyPr wrap="square" lIns="0" tIns="0" rIns="0" bIns="0" rtlCol="0"/>
            <a:lstStyle/>
            <a:p>
              <a:endParaRPr/>
            </a:p>
          </p:txBody>
        </p:sp>
        <p:sp>
          <p:nvSpPr>
            <p:cNvPr id="20" name="object 20"/>
            <p:cNvSpPr/>
            <p:nvPr/>
          </p:nvSpPr>
          <p:spPr>
            <a:xfrm>
              <a:off x="8999982" y="1893569"/>
              <a:ext cx="780415" cy="780415"/>
            </a:xfrm>
            <a:custGeom>
              <a:avLst/>
              <a:gdLst/>
              <a:ahLst/>
              <a:cxnLst/>
              <a:rect l="l" t="t" r="r" b="b"/>
              <a:pathLst>
                <a:path w="780415" h="780414">
                  <a:moveTo>
                    <a:pt x="0" y="390143"/>
                  </a:moveTo>
                  <a:lnTo>
                    <a:pt x="3038" y="341195"/>
                  </a:lnTo>
                  <a:lnTo>
                    <a:pt x="11912" y="294064"/>
                  </a:lnTo>
                  <a:lnTo>
                    <a:pt x="26255" y="249115"/>
                  </a:lnTo>
                  <a:lnTo>
                    <a:pt x="45701" y="206713"/>
                  </a:lnTo>
                  <a:lnTo>
                    <a:pt x="69887" y="167225"/>
                  </a:lnTo>
                  <a:lnTo>
                    <a:pt x="98446" y="131014"/>
                  </a:lnTo>
                  <a:lnTo>
                    <a:pt x="131014" y="98446"/>
                  </a:lnTo>
                  <a:lnTo>
                    <a:pt x="167225" y="69887"/>
                  </a:lnTo>
                  <a:lnTo>
                    <a:pt x="206713" y="45701"/>
                  </a:lnTo>
                  <a:lnTo>
                    <a:pt x="249115" y="26255"/>
                  </a:lnTo>
                  <a:lnTo>
                    <a:pt x="294064" y="11912"/>
                  </a:lnTo>
                  <a:lnTo>
                    <a:pt x="341195" y="3038"/>
                  </a:lnTo>
                  <a:lnTo>
                    <a:pt x="390144" y="0"/>
                  </a:lnTo>
                  <a:lnTo>
                    <a:pt x="439092" y="3038"/>
                  </a:lnTo>
                  <a:lnTo>
                    <a:pt x="486223" y="11912"/>
                  </a:lnTo>
                  <a:lnTo>
                    <a:pt x="531172" y="26255"/>
                  </a:lnTo>
                  <a:lnTo>
                    <a:pt x="573574" y="45701"/>
                  </a:lnTo>
                  <a:lnTo>
                    <a:pt x="613062" y="69887"/>
                  </a:lnTo>
                  <a:lnTo>
                    <a:pt x="649273" y="98446"/>
                  </a:lnTo>
                  <a:lnTo>
                    <a:pt x="681841" y="131014"/>
                  </a:lnTo>
                  <a:lnTo>
                    <a:pt x="710400" y="167225"/>
                  </a:lnTo>
                  <a:lnTo>
                    <a:pt x="734586" y="206713"/>
                  </a:lnTo>
                  <a:lnTo>
                    <a:pt x="754032" y="249115"/>
                  </a:lnTo>
                  <a:lnTo>
                    <a:pt x="768375" y="294064"/>
                  </a:lnTo>
                  <a:lnTo>
                    <a:pt x="777249" y="341195"/>
                  </a:lnTo>
                  <a:lnTo>
                    <a:pt x="780288" y="390143"/>
                  </a:lnTo>
                  <a:lnTo>
                    <a:pt x="777249" y="439092"/>
                  </a:lnTo>
                  <a:lnTo>
                    <a:pt x="768375" y="486223"/>
                  </a:lnTo>
                  <a:lnTo>
                    <a:pt x="754032" y="531172"/>
                  </a:lnTo>
                  <a:lnTo>
                    <a:pt x="734586" y="573574"/>
                  </a:lnTo>
                  <a:lnTo>
                    <a:pt x="710400" y="613062"/>
                  </a:lnTo>
                  <a:lnTo>
                    <a:pt x="681841" y="649273"/>
                  </a:lnTo>
                  <a:lnTo>
                    <a:pt x="649273" y="681841"/>
                  </a:lnTo>
                  <a:lnTo>
                    <a:pt x="613062" y="710400"/>
                  </a:lnTo>
                  <a:lnTo>
                    <a:pt x="573574" y="734586"/>
                  </a:lnTo>
                  <a:lnTo>
                    <a:pt x="531172" y="754032"/>
                  </a:lnTo>
                  <a:lnTo>
                    <a:pt x="486223" y="768375"/>
                  </a:lnTo>
                  <a:lnTo>
                    <a:pt x="439092" y="777249"/>
                  </a:lnTo>
                  <a:lnTo>
                    <a:pt x="390144" y="780288"/>
                  </a:lnTo>
                  <a:lnTo>
                    <a:pt x="341195" y="777249"/>
                  </a:lnTo>
                  <a:lnTo>
                    <a:pt x="294064" y="768375"/>
                  </a:lnTo>
                  <a:lnTo>
                    <a:pt x="249115" y="754032"/>
                  </a:lnTo>
                  <a:lnTo>
                    <a:pt x="206713" y="734586"/>
                  </a:lnTo>
                  <a:lnTo>
                    <a:pt x="167225" y="710400"/>
                  </a:lnTo>
                  <a:lnTo>
                    <a:pt x="131014" y="681841"/>
                  </a:lnTo>
                  <a:lnTo>
                    <a:pt x="98446" y="649273"/>
                  </a:lnTo>
                  <a:lnTo>
                    <a:pt x="69887" y="613062"/>
                  </a:lnTo>
                  <a:lnTo>
                    <a:pt x="45701" y="573574"/>
                  </a:lnTo>
                  <a:lnTo>
                    <a:pt x="26255" y="531172"/>
                  </a:lnTo>
                  <a:lnTo>
                    <a:pt x="11912" y="486223"/>
                  </a:lnTo>
                  <a:lnTo>
                    <a:pt x="3038" y="439092"/>
                  </a:lnTo>
                  <a:lnTo>
                    <a:pt x="0" y="390143"/>
                  </a:lnTo>
                  <a:close/>
                </a:path>
              </a:pathLst>
            </a:custGeom>
            <a:ln w="22860">
              <a:solidFill>
                <a:srgbClr val="FFFFFF"/>
              </a:solidFill>
            </a:ln>
          </p:spPr>
          <p:txBody>
            <a:bodyPr wrap="square" lIns="0" tIns="0" rIns="0" bIns="0" rtlCol="0"/>
            <a:lstStyle/>
            <a:p>
              <a:endParaRPr/>
            </a:p>
          </p:txBody>
        </p:sp>
        <p:sp>
          <p:nvSpPr>
            <p:cNvPr id="21" name="object 21"/>
            <p:cNvSpPr/>
            <p:nvPr/>
          </p:nvSpPr>
          <p:spPr>
            <a:xfrm>
              <a:off x="9134856" y="2026919"/>
              <a:ext cx="509270" cy="510540"/>
            </a:xfrm>
            <a:custGeom>
              <a:avLst/>
              <a:gdLst/>
              <a:ahLst/>
              <a:cxnLst/>
              <a:rect l="l" t="t" r="r" b="b"/>
              <a:pathLst>
                <a:path w="509270" h="510539">
                  <a:moveTo>
                    <a:pt x="205740" y="390525"/>
                  </a:moveTo>
                  <a:lnTo>
                    <a:pt x="169557" y="371017"/>
                  </a:lnTo>
                  <a:lnTo>
                    <a:pt x="140538" y="342455"/>
                  </a:lnTo>
                  <a:lnTo>
                    <a:pt x="120484" y="306666"/>
                  </a:lnTo>
                  <a:lnTo>
                    <a:pt x="111252" y="265430"/>
                  </a:lnTo>
                  <a:lnTo>
                    <a:pt x="156210" y="265430"/>
                  </a:lnTo>
                  <a:lnTo>
                    <a:pt x="78105" y="187452"/>
                  </a:lnTo>
                  <a:lnTo>
                    <a:pt x="0" y="265430"/>
                  </a:lnTo>
                  <a:lnTo>
                    <a:pt x="46482" y="265430"/>
                  </a:lnTo>
                  <a:lnTo>
                    <a:pt x="55041" y="314985"/>
                  </a:lnTo>
                  <a:lnTo>
                    <a:pt x="74549" y="359778"/>
                  </a:lnTo>
                  <a:lnTo>
                    <a:pt x="103543" y="398373"/>
                  </a:lnTo>
                  <a:lnTo>
                    <a:pt x="140525" y="429298"/>
                  </a:lnTo>
                  <a:lnTo>
                    <a:pt x="184023" y="451104"/>
                  </a:lnTo>
                  <a:lnTo>
                    <a:pt x="164592" y="431673"/>
                  </a:lnTo>
                  <a:lnTo>
                    <a:pt x="205740" y="390525"/>
                  </a:lnTo>
                  <a:close/>
                </a:path>
                <a:path w="509270" h="510539">
                  <a:moveTo>
                    <a:pt x="323088" y="78105"/>
                  </a:moveTo>
                  <a:lnTo>
                    <a:pt x="244602" y="0"/>
                  </a:lnTo>
                  <a:lnTo>
                    <a:pt x="244602" y="46482"/>
                  </a:lnTo>
                  <a:lnTo>
                    <a:pt x="194818" y="55054"/>
                  </a:lnTo>
                  <a:lnTo>
                    <a:pt x="149796" y="74561"/>
                  </a:lnTo>
                  <a:lnTo>
                    <a:pt x="110998" y="103555"/>
                  </a:lnTo>
                  <a:lnTo>
                    <a:pt x="79883" y="140538"/>
                  </a:lnTo>
                  <a:lnTo>
                    <a:pt x="57912" y="184023"/>
                  </a:lnTo>
                  <a:lnTo>
                    <a:pt x="77470" y="164592"/>
                  </a:lnTo>
                  <a:lnTo>
                    <a:pt x="118872" y="205740"/>
                  </a:lnTo>
                  <a:lnTo>
                    <a:pt x="138493" y="169570"/>
                  </a:lnTo>
                  <a:lnTo>
                    <a:pt x="167208" y="140550"/>
                  </a:lnTo>
                  <a:lnTo>
                    <a:pt x="203174" y="120497"/>
                  </a:lnTo>
                  <a:lnTo>
                    <a:pt x="244602" y="111252"/>
                  </a:lnTo>
                  <a:lnTo>
                    <a:pt x="244602" y="156210"/>
                  </a:lnTo>
                  <a:lnTo>
                    <a:pt x="323088" y="78105"/>
                  </a:lnTo>
                  <a:close/>
                </a:path>
                <a:path w="509270" h="510539">
                  <a:moveTo>
                    <a:pt x="451104" y="326517"/>
                  </a:moveTo>
                  <a:lnTo>
                    <a:pt x="431546" y="345948"/>
                  </a:lnTo>
                  <a:lnTo>
                    <a:pt x="390398" y="304800"/>
                  </a:lnTo>
                  <a:lnTo>
                    <a:pt x="370954" y="340982"/>
                  </a:lnTo>
                  <a:lnTo>
                    <a:pt x="342430" y="370001"/>
                  </a:lnTo>
                  <a:lnTo>
                    <a:pt x="306654" y="390055"/>
                  </a:lnTo>
                  <a:lnTo>
                    <a:pt x="265430" y="399288"/>
                  </a:lnTo>
                  <a:lnTo>
                    <a:pt x="265430" y="354330"/>
                  </a:lnTo>
                  <a:lnTo>
                    <a:pt x="187452" y="432435"/>
                  </a:lnTo>
                  <a:lnTo>
                    <a:pt x="265430" y="510540"/>
                  </a:lnTo>
                  <a:lnTo>
                    <a:pt x="265430" y="464058"/>
                  </a:lnTo>
                  <a:lnTo>
                    <a:pt x="314909" y="455549"/>
                  </a:lnTo>
                  <a:lnTo>
                    <a:pt x="359676" y="436041"/>
                  </a:lnTo>
                  <a:lnTo>
                    <a:pt x="398272" y="407035"/>
                  </a:lnTo>
                  <a:lnTo>
                    <a:pt x="429221" y="370027"/>
                  </a:lnTo>
                  <a:lnTo>
                    <a:pt x="451104" y="326517"/>
                  </a:lnTo>
                  <a:close/>
                </a:path>
                <a:path w="509270" h="510539">
                  <a:moveTo>
                    <a:pt x="509016" y="244602"/>
                  </a:moveTo>
                  <a:lnTo>
                    <a:pt x="462534" y="244602"/>
                  </a:lnTo>
                  <a:lnTo>
                    <a:pt x="453961" y="194881"/>
                  </a:lnTo>
                  <a:lnTo>
                    <a:pt x="434454" y="149872"/>
                  </a:lnTo>
                  <a:lnTo>
                    <a:pt x="405460" y="111048"/>
                  </a:lnTo>
                  <a:lnTo>
                    <a:pt x="368477" y="79908"/>
                  </a:lnTo>
                  <a:lnTo>
                    <a:pt x="324993" y="57912"/>
                  </a:lnTo>
                  <a:lnTo>
                    <a:pt x="344424" y="77597"/>
                  </a:lnTo>
                  <a:lnTo>
                    <a:pt x="303276" y="118872"/>
                  </a:lnTo>
                  <a:lnTo>
                    <a:pt x="339445" y="138506"/>
                  </a:lnTo>
                  <a:lnTo>
                    <a:pt x="368465" y="167220"/>
                  </a:lnTo>
                  <a:lnTo>
                    <a:pt x="388518" y="203187"/>
                  </a:lnTo>
                  <a:lnTo>
                    <a:pt x="397764" y="244602"/>
                  </a:lnTo>
                  <a:lnTo>
                    <a:pt x="352806" y="244602"/>
                  </a:lnTo>
                  <a:lnTo>
                    <a:pt x="430911" y="323088"/>
                  </a:lnTo>
                  <a:lnTo>
                    <a:pt x="509016" y="244602"/>
                  </a:lnTo>
                  <a:close/>
                </a:path>
              </a:pathLst>
            </a:custGeom>
            <a:solidFill>
              <a:srgbClr val="FFFFFF"/>
            </a:solidFill>
          </p:spPr>
          <p:txBody>
            <a:bodyPr wrap="square" lIns="0" tIns="0" rIns="0" bIns="0" rtlCol="0"/>
            <a:lstStyle/>
            <a:p>
              <a:endParaRPr/>
            </a:p>
          </p:txBody>
        </p:sp>
        <p:sp>
          <p:nvSpPr>
            <p:cNvPr id="22" name="object 22"/>
            <p:cNvSpPr/>
            <p:nvPr/>
          </p:nvSpPr>
          <p:spPr>
            <a:xfrm>
              <a:off x="2428494" y="5089397"/>
              <a:ext cx="782320" cy="780415"/>
            </a:xfrm>
            <a:custGeom>
              <a:avLst/>
              <a:gdLst/>
              <a:ahLst/>
              <a:cxnLst/>
              <a:rect l="l" t="t" r="r" b="b"/>
              <a:pathLst>
                <a:path w="782319" h="780414">
                  <a:moveTo>
                    <a:pt x="390906" y="0"/>
                  </a:moveTo>
                  <a:lnTo>
                    <a:pt x="341869" y="3038"/>
                  </a:lnTo>
                  <a:lnTo>
                    <a:pt x="294651" y="11912"/>
                  </a:lnTo>
                  <a:lnTo>
                    <a:pt x="249618" y="26255"/>
                  </a:lnTo>
                  <a:lnTo>
                    <a:pt x="207135" y="45701"/>
                  </a:lnTo>
                  <a:lnTo>
                    <a:pt x="167569" y="69887"/>
                  </a:lnTo>
                  <a:lnTo>
                    <a:pt x="131286" y="98446"/>
                  </a:lnTo>
                  <a:lnTo>
                    <a:pt x="98652" y="131014"/>
                  </a:lnTo>
                  <a:lnTo>
                    <a:pt x="70034" y="167225"/>
                  </a:lnTo>
                  <a:lnTo>
                    <a:pt x="45799" y="206713"/>
                  </a:lnTo>
                  <a:lnTo>
                    <a:pt x="26311" y="249115"/>
                  </a:lnTo>
                  <a:lnTo>
                    <a:pt x="11938" y="294064"/>
                  </a:lnTo>
                  <a:lnTo>
                    <a:pt x="3045" y="341195"/>
                  </a:lnTo>
                  <a:lnTo>
                    <a:pt x="0" y="390143"/>
                  </a:lnTo>
                  <a:lnTo>
                    <a:pt x="3045" y="439082"/>
                  </a:lnTo>
                  <a:lnTo>
                    <a:pt x="11938" y="486206"/>
                  </a:lnTo>
                  <a:lnTo>
                    <a:pt x="26311" y="531151"/>
                  </a:lnTo>
                  <a:lnTo>
                    <a:pt x="45799" y="573551"/>
                  </a:lnTo>
                  <a:lnTo>
                    <a:pt x="70034" y="613040"/>
                  </a:lnTo>
                  <a:lnTo>
                    <a:pt x="98652" y="649253"/>
                  </a:lnTo>
                  <a:lnTo>
                    <a:pt x="131286" y="681823"/>
                  </a:lnTo>
                  <a:lnTo>
                    <a:pt x="167569" y="710386"/>
                  </a:lnTo>
                  <a:lnTo>
                    <a:pt x="207135" y="734576"/>
                  </a:lnTo>
                  <a:lnTo>
                    <a:pt x="249618" y="754026"/>
                  </a:lnTo>
                  <a:lnTo>
                    <a:pt x="294651" y="768372"/>
                  </a:lnTo>
                  <a:lnTo>
                    <a:pt x="341869" y="777248"/>
                  </a:lnTo>
                  <a:lnTo>
                    <a:pt x="390906" y="780288"/>
                  </a:lnTo>
                  <a:lnTo>
                    <a:pt x="439942" y="777248"/>
                  </a:lnTo>
                  <a:lnTo>
                    <a:pt x="487160" y="768372"/>
                  </a:lnTo>
                  <a:lnTo>
                    <a:pt x="532193" y="754026"/>
                  </a:lnTo>
                  <a:lnTo>
                    <a:pt x="574676" y="734576"/>
                  </a:lnTo>
                  <a:lnTo>
                    <a:pt x="614242" y="710386"/>
                  </a:lnTo>
                  <a:lnTo>
                    <a:pt x="650525" y="681823"/>
                  </a:lnTo>
                  <a:lnTo>
                    <a:pt x="683159" y="649253"/>
                  </a:lnTo>
                  <a:lnTo>
                    <a:pt x="711777" y="613040"/>
                  </a:lnTo>
                  <a:lnTo>
                    <a:pt x="736012" y="573551"/>
                  </a:lnTo>
                  <a:lnTo>
                    <a:pt x="755500" y="531151"/>
                  </a:lnTo>
                  <a:lnTo>
                    <a:pt x="769873" y="486206"/>
                  </a:lnTo>
                  <a:lnTo>
                    <a:pt x="778766" y="439082"/>
                  </a:lnTo>
                  <a:lnTo>
                    <a:pt x="781812" y="390143"/>
                  </a:lnTo>
                  <a:lnTo>
                    <a:pt x="778766" y="341195"/>
                  </a:lnTo>
                  <a:lnTo>
                    <a:pt x="769873" y="294064"/>
                  </a:lnTo>
                  <a:lnTo>
                    <a:pt x="755500" y="249115"/>
                  </a:lnTo>
                  <a:lnTo>
                    <a:pt x="736012" y="206713"/>
                  </a:lnTo>
                  <a:lnTo>
                    <a:pt x="711777" y="167225"/>
                  </a:lnTo>
                  <a:lnTo>
                    <a:pt x="683159" y="131014"/>
                  </a:lnTo>
                  <a:lnTo>
                    <a:pt x="650525" y="98446"/>
                  </a:lnTo>
                  <a:lnTo>
                    <a:pt x="614242" y="69887"/>
                  </a:lnTo>
                  <a:lnTo>
                    <a:pt x="574676" y="45701"/>
                  </a:lnTo>
                  <a:lnTo>
                    <a:pt x="532193" y="26255"/>
                  </a:lnTo>
                  <a:lnTo>
                    <a:pt x="487160" y="11912"/>
                  </a:lnTo>
                  <a:lnTo>
                    <a:pt x="439942" y="3038"/>
                  </a:lnTo>
                  <a:lnTo>
                    <a:pt x="390906" y="0"/>
                  </a:lnTo>
                  <a:close/>
                </a:path>
              </a:pathLst>
            </a:custGeom>
            <a:solidFill>
              <a:srgbClr val="D7A800"/>
            </a:solidFill>
          </p:spPr>
          <p:txBody>
            <a:bodyPr wrap="square" lIns="0" tIns="0" rIns="0" bIns="0" rtlCol="0"/>
            <a:lstStyle/>
            <a:p>
              <a:endParaRPr/>
            </a:p>
          </p:txBody>
        </p:sp>
        <p:sp>
          <p:nvSpPr>
            <p:cNvPr id="23" name="object 23"/>
            <p:cNvSpPr/>
            <p:nvPr/>
          </p:nvSpPr>
          <p:spPr>
            <a:xfrm>
              <a:off x="2428494" y="5089397"/>
              <a:ext cx="782320" cy="780415"/>
            </a:xfrm>
            <a:custGeom>
              <a:avLst/>
              <a:gdLst/>
              <a:ahLst/>
              <a:cxnLst/>
              <a:rect l="l" t="t" r="r" b="b"/>
              <a:pathLst>
                <a:path w="782319" h="780414">
                  <a:moveTo>
                    <a:pt x="0" y="390143"/>
                  </a:moveTo>
                  <a:lnTo>
                    <a:pt x="3045" y="341195"/>
                  </a:lnTo>
                  <a:lnTo>
                    <a:pt x="11938" y="294064"/>
                  </a:lnTo>
                  <a:lnTo>
                    <a:pt x="26311" y="249115"/>
                  </a:lnTo>
                  <a:lnTo>
                    <a:pt x="45799" y="206713"/>
                  </a:lnTo>
                  <a:lnTo>
                    <a:pt x="70034" y="167225"/>
                  </a:lnTo>
                  <a:lnTo>
                    <a:pt x="98652" y="131014"/>
                  </a:lnTo>
                  <a:lnTo>
                    <a:pt x="131286" y="98446"/>
                  </a:lnTo>
                  <a:lnTo>
                    <a:pt x="167569" y="69887"/>
                  </a:lnTo>
                  <a:lnTo>
                    <a:pt x="207135" y="45701"/>
                  </a:lnTo>
                  <a:lnTo>
                    <a:pt x="249618" y="26255"/>
                  </a:lnTo>
                  <a:lnTo>
                    <a:pt x="294651" y="11912"/>
                  </a:lnTo>
                  <a:lnTo>
                    <a:pt x="341869" y="3038"/>
                  </a:lnTo>
                  <a:lnTo>
                    <a:pt x="390906" y="0"/>
                  </a:lnTo>
                  <a:lnTo>
                    <a:pt x="439942" y="3038"/>
                  </a:lnTo>
                  <a:lnTo>
                    <a:pt x="487160" y="11912"/>
                  </a:lnTo>
                  <a:lnTo>
                    <a:pt x="532193" y="26255"/>
                  </a:lnTo>
                  <a:lnTo>
                    <a:pt x="574676" y="45701"/>
                  </a:lnTo>
                  <a:lnTo>
                    <a:pt x="614242" y="69887"/>
                  </a:lnTo>
                  <a:lnTo>
                    <a:pt x="650525" y="98446"/>
                  </a:lnTo>
                  <a:lnTo>
                    <a:pt x="683159" y="131014"/>
                  </a:lnTo>
                  <a:lnTo>
                    <a:pt x="711777" y="167225"/>
                  </a:lnTo>
                  <a:lnTo>
                    <a:pt x="736012" y="206713"/>
                  </a:lnTo>
                  <a:lnTo>
                    <a:pt x="755500" y="249115"/>
                  </a:lnTo>
                  <a:lnTo>
                    <a:pt x="769873" y="294064"/>
                  </a:lnTo>
                  <a:lnTo>
                    <a:pt x="778766" y="341195"/>
                  </a:lnTo>
                  <a:lnTo>
                    <a:pt x="781812" y="390143"/>
                  </a:lnTo>
                  <a:lnTo>
                    <a:pt x="778766" y="439082"/>
                  </a:lnTo>
                  <a:lnTo>
                    <a:pt x="769873" y="486206"/>
                  </a:lnTo>
                  <a:lnTo>
                    <a:pt x="755500" y="531151"/>
                  </a:lnTo>
                  <a:lnTo>
                    <a:pt x="736012" y="573551"/>
                  </a:lnTo>
                  <a:lnTo>
                    <a:pt x="711777" y="613040"/>
                  </a:lnTo>
                  <a:lnTo>
                    <a:pt x="683159" y="649253"/>
                  </a:lnTo>
                  <a:lnTo>
                    <a:pt x="650525" y="681823"/>
                  </a:lnTo>
                  <a:lnTo>
                    <a:pt x="614242" y="710386"/>
                  </a:lnTo>
                  <a:lnTo>
                    <a:pt x="574676" y="734576"/>
                  </a:lnTo>
                  <a:lnTo>
                    <a:pt x="532193" y="754026"/>
                  </a:lnTo>
                  <a:lnTo>
                    <a:pt x="487160" y="768372"/>
                  </a:lnTo>
                  <a:lnTo>
                    <a:pt x="439942" y="777248"/>
                  </a:lnTo>
                  <a:lnTo>
                    <a:pt x="390906" y="780288"/>
                  </a:lnTo>
                  <a:lnTo>
                    <a:pt x="341869" y="777248"/>
                  </a:lnTo>
                  <a:lnTo>
                    <a:pt x="294651" y="768372"/>
                  </a:lnTo>
                  <a:lnTo>
                    <a:pt x="249618" y="754026"/>
                  </a:lnTo>
                  <a:lnTo>
                    <a:pt x="207135" y="734576"/>
                  </a:lnTo>
                  <a:lnTo>
                    <a:pt x="167569" y="710386"/>
                  </a:lnTo>
                  <a:lnTo>
                    <a:pt x="131286" y="681823"/>
                  </a:lnTo>
                  <a:lnTo>
                    <a:pt x="98652" y="649253"/>
                  </a:lnTo>
                  <a:lnTo>
                    <a:pt x="70034" y="613040"/>
                  </a:lnTo>
                  <a:lnTo>
                    <a:pt x="45799" y="573551"/>
                  </a:lnTo>
                  <a:lnTo>
                    <a:pt x="26311" y="531151"/>
                  </a:lnTo>
                  <a:lnTo>
                    <a:pt x="11938" y="486206"/>
                  </a:lnTo>
                  <a:lnTo>
                    <a:pt x="3045" y="439082"/>
                  </a:lnTo>
                  <a:lnTo>
                    <a:pt x="0" y="390143"/>
                  </a:lnTo>
                  <a:close/>
                </a:path>
              </a:pathLst>
            </a:custGeom>
            <a:ln w="22860">
              <a:solidFill>
                <a:srgbClr val="FFFFFF"/>
              </a:solidFill>
            </a:ln>
          </p:spPr>
          <p:txBody>
            <a:bodyPr wrap="square" lIns="0" tIns="0" rIns="0" bIns="0" rtlCol="0"/>
            <a:lstStyle/>
            <a:p>
              <a:endParaRPr/>
            </a:p>
          </p:txBody>
        </p:sp>
        <p:sp>
          <p:nvSpPr>
            <p:cNvPr id="24" name="object 24"/>
            <p:cNvSpPr/>
            <p:nvPr/>
          </p:nvSpPr>
          <p:spPr>
            <a:xfrm>
              <a:off x="2613660" y="5284343"/>
              <a:ext cx="345440" cy="343535"/>
            </a:xfrm>
            <a:custGeom>
              <a:avLst/>
              <a:gdLst/>
              <a:ahLst/>
              <a:cxnLst/>
              <a:rect l="l" t="t" r="r" b="b"/>
              <a:pathLst>
                <a:path w="345439" h="343535">
                  <a:moveTo>
                    <a:pt x="192277" y="0"/>
                  </a:moveTo>
                  <a:lnTo>
                    <a:pt x="152781" y="0"/>
                  </a:lnTo>
                  <a:lnTo>
                    <a:pt x="105572" y="12154"/>
                  </a:lnTo>
                  <a:lnTo>
                    <a:pt x="63531" y="36655"/>
                  </a:lnTo>
                  <a:lnTo>
                    <a:pt x="29729" y="72134"/>
                  </a:lnTo>
                  <a:lnTo>
                    <a:pt x="7238" y="117220"/>
                  </a:lnTo>
                  <a:lnTo>
                    <a:pt x="0" y="151002"/>
                  </a:lnTo>
                  <a:lnTo>
                    <a:pt x="0" y="189991"/>
                  </a:lnTo>
                  <a:lnTo>
                    <a:pt x="12779" y="238077"/>
                  </a:lnTo>
                  <a:lnTo>
                    <a:pt x="38988" y="281685"/>
                  </a:lnTo>
                  <a:lnTo>
                    <a:pt x="75977" y="315226"/>
                  </a:lnTo>
                  <a:lnTo>
                    <a:pt x="123825" y="337146"/>
                  </a:lnTo>
                  <a:lnTo>
                    <a:pt x="186626" y="343492"/>
                  </a:lnTo>
                  <a:lnTo>
                    <a:pt x="216050" y="338498"/>
                  </a:lnTo>
                  <a:lnTo>
                    <a:pt x="242950" y="327786"/>
                  </a:lnTo>
                  <a:lnTo>
                    <a:pt x="238174" y="319947"/>
                  </a:lnTo>
                  <a:lnTo>
                    <a:pt x="231124" y="310108"/>
                  </a:lnTo>
                  <a:lnTo>
                    <a:pt x="223573" y="301012"/>
                  </a:lnTo>
                  <a:lnTo>
                    <a:pt x="217296" y="295401"/>
                  </a:lnTo>
                  <a:lnTo>
                    <a:pt x="197981" y="299071"/>
                  </a:lnTo>
                  <a:lnTo>
                    <a:pt x="178784" y="302275"/>
                  </a:lnTo>
                  <a:lnTo>
                    <a:pt x="126364" y="294766"/>
                  </a:lnTo>
                  <a:lnTo>
                    <a:pt x="91557" y="275901"/>
                  </a:lnTo>
                  <a:lnTo>
                    <a:pt x="63928" y="246903"/>
                  </a:lnTo>
                  <a:lnTo>
                    <a:pt x="45801" y="210881"/>
                  </a:lnTo>
                  <a:lnTo>
                    <a:pt x="39496" y="170941"/>
                  </a:lnTo>
                  <a:lnTo>
                    <a:pt x="47319" y="126241"/>
                  </a:lnTo>
                  <a:lnTo>
                    <a:pt x="67671" y="90013"/>
                  </a:lnTo>
                  <a:lnTo>
                    <a:pt x="97446" y="63051"/>
                  </a:lnTo>
                  <a:lnTo>
                    <a:pt x="133540" y="46148"/>
                  </a:lnTo>
                  <a:lnTo>
                    <a:pt x="172849" y="40098"/>
                  </a:lnTo>
                  <a:lnTo>
                    <a:pt x="212268" y="45694"/>
                  </a:lnTo>
                  <a:lnTo>
                    <a:pt x="248693" y="63728"/>
                  </a:lnTo>
                  <a:lnTo>
                    <a:pt x="279019" y="94995"/>
                  </a:lnTo>
                  <a:lnTo>
                    <a:pt x="297338" y="130476"/>
                  </a:lnTo>
                  <a:lnTo>
                    <a:pt x="303656" y="177291"/>
                  </a:lnTo>
                  <a:lnTo>
                    <a:pt x="310895" y="177799"/>
                  </a:lnTo>
                  <a:lnTo>
                    <a:pt x="331596" y="177799"/>
                  </a:lnTo>
                  <a:lnTo>
                    <a:pt x="338454" y="178561"/>
                  </a:lnTo>
                  <a:lnTo>
                    <a:pt x="343281" y="175513"/>
                  </a:lnTo>
                  <a:lnTo>
                    <a:pt x="338629" y="125523"/>
                  </a:lnTo>
                  <a:lnTo>
                    <a:pt x="312165" y="71246"/>
                  </a:lnTo>
                  <a:lnTo>
                    <a:pt x="285593" y="42326"/>
                  </a:lnTo>
                  <a:lnTo>
                    <a:pt x="224780" y="7060"/>
                  </a:lnTo>
                  <a:lnTo>
                    <a:pt x="192277" y="0"/>
                  </a:lnTo>
                  <a:close/>
                </a:path>
              </a:pathLst>
            </a:custGeom>
            <a:solidFill>
              <a:srgbClr val="FFFFFF"/>
            </a:solidFill>
          </p:spPr>
          <p:txBody>
            <a:bodyPr wrap="square" lIns="0" tIns="0" rIns="0" bIns="0" rtlCol="0"/>
            <a:lstStyle/>
            <a:p>
              <a:endParaRPr/>
            </a:p>
          </p:txBody>
        </p:sp>
        <p:sp>
          <p:nvSpPr>
            <p:cNvPr id="25" name="object 25"/>
            <p:cNvSpPr/>
            <p:nvPr/>
          </p:nvSpPr>
          <p:spPr>
            <a:xfrm>
              <a:off x="2705100" y="5338572"/>
              <a:ext cx="320039" cy="341375"/>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6745985" y="2981705"/>
              <a:ext cx="780415" cy="780415"/>
            </a:xfrm>
            <a:custGeom>
              <a:avLst/>
              <a:gdLst/>
              <a:ahLst/>
              <a:cxnLst/>
              <a:rect l="l" t="t" r="r" b="b"/>
              <a:pathLst>
                <a:path w="780415" h="780414">
                  <a:moveTo>
                    <a:pt x="390144" y="0"/>
                  </a:moveTo>
                  <a:lnTo>
                    <a:pt x="341195" y="3038"/>
                  </a:lnTo>
                  <a:lnTo>
                    <a:pt x="294064" y="11912"/>
                  </a:lnTo>
                  <a:lnTo>
                    <a:pt x="249115" y="26255"/>
                  </a:lnTo>
                  <a:lnTo>
                    <a:pt x="206713" y="45701"/>
                  </a:lnTo>
                  <a:lnTo>
                    <a:pt x="167225" y="69887"/>
                  </a:lnTo>
                  <a:lnTo>
                    <a:pt x="131014" y="98446"/>
                  </a:lnTo>
                  <a:lnTo>
                    <a:pt x="98446" y="131014"/>
                  </a:lnTo>
                  <a:lnTo>
                    <a:pt x="69887" y="167225"/>
                  </a:lnTo>
                  <a:lnTo>
                    <a:pt x="45701" y="206713"/>
                  </a:lnTo>
                  <a:lnTo>
                    <a:pt x="26255" y="249115"/>
                  </a:lnTo>
                  <a:lnTo>
                    <a:pt x="11912" y="294064"/>
                  </a:lnTo>
                  <a:lnTo>
                    <a:pt x="3038" y="341195"/>
                  </a:lnTo>
                  <a:lnTo>
                    <a:pt x="0" y="390144"/>
                  </a:lnTo>
                  <a:lnTo>
                    <a:pt x="3038" y="439092"/>
                  </a:lnTo>
                  <a:lnTo>
                    <a:pt x="11912" y="486223"/>
                  </a:lnTo>
                  <a:lnTo>
                    <a:pt x="26255" y="531172"/>
                  </a:lnTo>
                  <a:lnTo>
                    <a:pt x="45701" y="573574"/>
                  </a:lnTo>
                  <a:lnTo>
                    <a:pt x="69887" y="613062"/>
                  </a:lnTo>
                  <a:lnTo>
                    <a:pt x="98446" y="649273"/>
                  </a:lnTo>
                  <a:lnTo>
                    <a:pt x="131014" y="681841"/>
                  </a:lnTo>
                  <a:lnTo>
                    <a:pt x="167225" y="710400"/>
                  </a:lnTo>
                  <a:lnTo>
                    <a:pt x="206713" y="734586"/>
                  </a:lnTo>
                  <a:lnTo>
                    <a:pt x="249115" y="754032"/>
                  </a:lnTo>
                  <a:lnTo>
                    <a:pt x="294064" y="768375"/>
                  </a:lnTo>
                  <a:lnTo>
                    <a:pt x="341195" y="777249"/>
                  </a:lnTo>
                  <a:lnTo>
                    <a:pt x="390144" y="780288"/>
                  </a:lnTo>
                  <a:lnTo>
                    <a:pt x="439092" y="777249"/>
                  </a:lnTo>
                  <a:lnTo>
                    <a:pt x="486223" y="768375"/>
                  </a:lnTo>
                  <a:lnTo>
                    <a:pt x="531172" y="754032"/>
                  </a:lnTo>
                  <a:lnTo>
                    <a:pt x="573574" y="734586"/>
                  </a:lnTo>
                  <a:lnTo>
                    <a:pt x="613062" y="710400"/>
                  </a:lnTo>
                  <a:lnTo>
                    <a:pt x="649273" y="681841"/>
                  </a:lnTo>
                  <a:lnTo>
                    <a:pt x="681841" y="649273"/>
                  </a:lnTo>
                  <a:lnTo>
                    <a:pt x="710400" y="613062"/>
                  </a:lnTo>
                  <a:lnTo>
                    <a:pt x="734586" y="573574"/>
                  </a:lnTo>
                  <a:lnTo>
                    <a:pt x="754032" y="531172"/>
                  </a:lnTo>
                  <a:lnTo>
                    <a:pt x="768375" y="486223"/>
                  </a:lnTo>
                  <a:lnTo>
                    <a:pt x="777249" y="439092"/>
                  </a:lnTo>
                  <a:lnTo>
                    <a:pt x="780288" y="390144"/>
                  </a:lnTo>
                  <a:lnTo>
                    <a:pt x="777249" y="341195"/>
                  </a:lnTo>
                  <a:lnTo>
                    <a:pt x="768375" y="294064"/>
                  </a:lnTo>
                  <a:lnTo>
                    <a:pt x="754032" y="249115"/>
                  </a:lnTo>
                  <a:lnTo>
                    <a:pt x="734586" y="206713"/>
                  </a:lnTo>
                  <a:lnTo>
                    <a:pt x="710400" y="167225"/>
                  </a:lnTo>
                  <a:lnTo>
                    <a:pt x="681841" y="131014"/>
                  </a:lnTo>
                  <a:lnTo>
                    <a:pt x="649273" y="98446"/>
                  </a:lnTo>
                  <a:lnTo>
                    <a:pt x="613062" y="69887"/>
                  </a:lnTo>
                  <a:lnTo>
                    <a:pt x="573574" y="45701"/>
                  </a:lnTo>
                  <a:lnTo>
                    <a:pt x="531172" y="26255"/>
                  </a:lnTo>
                  <a:lnTo>
                    <a:pt x="486223" y="11912"/>
                  </a:lnTo>
                  <a:lnTo>
                    <a:pt x="439092" y="3038"/>
                  </a:lnTo>
                  <a:lnTo>
                    <a:pt x="390144" y="0"/>
                  </a:lnTo>
                  <a:close/>
                </a:path>
              </a:pathLst>
            </a:custGeom>
            <a:solidFill>
              <a:srgbClr val="D7A800"/>
            </a:solidFill>
          </p:spPr>
          <p:txBody>
            <a:bodyPr wrap="square" lIns="0" tIns="0" rIns="0" bIns="0" rtlCol="0"/>
            <a:lstStyle/>
            <a:p>
              <a:endParaRPr/>
            </a:p>
          </p:txBody>
        </p:sp>
        <p:sp>
          <p:nvSpPr>
            <p:cNvPr id="27" name="object 27"/>
            <p:cNvSpPr/>
            <p:nvPr/>
          </p:nvSpPr>
          <p:spPr>
            <a:xfrm>
              <a:off x="6745985" y="2981705"/>
              <a:ext cx="780415" cy="780415"/>
            </a:xfrm>
            <a:custGeom>
              <a:avLst/>
              <a:gdLst/>
              <a:ahLst/>
              <a:cxnLst/>
              <a:rect l="l" t="t" r="r" b="b"/>
              <a:pathLst>
                <a:path w="780415" h="780414">
                  <a:moveTo>
                    <a:pt x="0" y="390144"/>
                  </a:moveTo>
                  <a:lnTo>
                    <a:pt x="3038" y="341195"/>
                  </a:lnTo>
                  <a:lnTo>
                    <a:pt x="11912" y="294064"/>
                  </a:lnTo>
                  <a:lnTo>
                    <a:pt x="26255" y="249115"/>
                  </a:lnTo>
                  <a:lnTo>
                    <a:pt x="45701" y="206713"/>
                  </a:lnTo>
                  <a:lnTo>
                    <a:pt x="69887" y="167225"/>
                  </a:lnTo>
                  <a:lnTo>
                    <a:pt x="98446" y="131014"/>
                  </a:lnTo>
                  <a:lnTo>
                    <a:pt x="131014" y="98446"/>
                  </a:lnTo>
                  <a:lnTo>
                    <a:pt x="167225" y="69887"/>
                  </a:lnTo>
                  <a:lnTo>
                    <a:pt x="206713" y="45701"/>
                  </a:lnTo>
                  <a:lnTo>
                    <a:pt x="249115" y="26255"/>
                  </a:lnTo>
                  <a:lnTo>
                    <a:pt x="294064" y="11912"/>
                  </a:lnTo>
                  <a:lnTo>
                    <a:pt x="341195" y="3038"/>
                  </a:lnTo>
                  <a:lnTo>
                    <a:pt x="390144" y="0"/>
                  </a:lnTo>
                  <a:lnTo>
                    <a:pt x="439092" y="3038"/>
                  </a:lnTo>
                  <a:lnTo>
                    <a:pt x="486223" y="11912"/>
                  </a:lnTo>
                  <a:lnTo>
                    <a:pt x="531172" y="26255"/>
                  </a:lnTo>
                  <a:lnTo>
                    <a:pt x="573574" y="45701"/>
                  </a:lnTo>
                  <a:lnTo>
                    <a:pt x="613062" y="69887"/>
                  </a:lnTo>
                  <a:lnTo>
                    <a:pt x="649273" y="98446"/>
                  </a:lnTo>
                  <a:lnTo>
                    <a:pt x="681841" y="131014"/>
                  </a:lnTo>
                  <a:lnTo>
                    <a:pt x="710400" y="167225"/>
                  </a:lnTo>
                  <a:lnTo>
                    <a:pt x="734586" y="206713"/>
                  </a:lnTo>
                  <a:lnTo>
                    <a:pt x="754032" y="249115"/>
                  </a:lnTo>
                  <a:lnTo>
                    <a:pt x="768375" y="294064"/>
                  </a:lnTo>
                  <a:lnTo>
                    <a:pt x="777249" y="341195"/>
                  </a:lnTo>
                  <a:lnTo>
                    <a:pt x="780288" y="390144"/>
                  </a:lnTo>
                  <a:lnTo>
                    <a:pt x="777249" y="439092"/>
                  </a:lnTo>
                  <a:lnTo>
                    <a:pt x="768375" y="486223"/>
                  </a:lnTo>
                  <a:lnTo>
                    <a:pt x="754032" y="531172"/>
                  </a:lnTo>
                  <a:lnTo>
                    <a:pt x="734586" y="573574"/>
                  </a:lnTo>
                  <a:lnTo>
                    <a:pt x="710400" y="613062"/>
                  </a:lnTo>
                  <a:lnTo>
                    <a:pt x="681841" y="649273"/>
                  </a:lnTo>
                  <a:lnTo>
                    <a:pt x="649273" y="681841"/>
                  </a:lnTo>
                  <a:lnTo>
                    <a:pt x="613062" y="710400"/>
                  </a:lnTo>
                  <a:lnTo>
                    <a:pt x="573574" y="734586"/>
                  </a:lnTo>
                  <a:lnTo>
                    <a:pt x="531172" y="754032"/>
                  </a:lnTo>
                  <a:lnTo>
                    <a:pt x="486223" y="768375"/>
                  </a:lnTo>
                  <a:lnTo>
                    <a:pt x="439092" y="777249"/>
                  </a:lnTo>
                  <a:lnTo>
                    <a:pt x="390144" y="780288"/>
                  </a:lnTo>
                  <a:lnTo>
                    <a:pt x="341195" y="777249"/>
                  </a:lnTo>
                  <a:lnTo>
                    <a:pt x="294064" y="768375"/>
                  </a:lnTo>
                  <a:lnTo>
                    <a:pt x="249115" y="754032"/>
                  </a:lnTo>
                  <a:lnTo>
                    <a:pt x="206713" y="734586"/>
                  </a:lnTo>
                  <a:lnTo>
                    <a:pt x="167225" y="710400"/>
                  </a:lnTo>
                  <a:lnTo>
                    <a:pt x="131014" y="681841"/>
                  </a:lnTo>
                  <a:lnTo>
                    <a:pt x="98446" y="649273"/>
                  </a:lnTo>
                  <a:lnTo>
                    <a:pt x="69887" y="613062"/>
                  </a:lnTo>
                  <a:lnTo>
                    <a:pt x="45701" y="573574"/>
                  </a:lnTo>
                  <a:lnTo>
                    <a:pt x="26255" y="531172"/>
                  </a:lnTo>
                  <a:lnTo>
                    <a:pt x="11912" y="486223"/>
                  </a:lnTo>
                  <a:lnTo>
                    <a:pt x="3038" y="439092"/>
                  </a:lnTo>
                  <a:lnTo>
                    <a:pt x="0" y="390144"/>
                  </a:lnTo>
                  <a:close/>
                </a:path>
              </a:pathLst>
            </a:custGeom>
            <a:ln w="22860">
              <a:solidFill>
                <a:srgbClr val="FFFFFF"/>
              </a:solidFill>
            </a:ln>
          </p:spPr>
          <p:txBody>
            <a:bodyPr wrap="square" lIns="0" tIns="0" rIns="0" bIns="0" rtlCol="0"/>
            <a:lstStyle/>
            <a:p>
              <a:endParaRPr/>
            </a:p>
          </p:txBody>
        </p:sp>
        <p:sp>
          <p:nvSpPr>
            <p:cNvPr id="28" name="object 28"/>
            <p:cNvSpPr/>
            <p:nvPr/>
          </p:nvSpPr>
          <p:spPr>
            <a:xfrm>
              <a:off x="6925056" y="3167722"/>
              <a:ext cx="417195" cy="407670"/>
            </a:xfrm>
            <a:custGeom>
              <a:avLst/>
              <a:gdLst/>
              <a:ahLst/>
              <a:cxnLst/>
              <a:rect l="l" t="t" r="r" b="b"/>
              <a:pathLst>
                <a:path w="417195" h="407670">
                  <a:moveTo>
                    <a:pt x="47244" y="232067"/>
                  </a:moveTo>
                  <a:lnTo>
                    <a:pt x="43180" y="227749"/>
                  </a:lnTo>
                  <a:lnTo>
                    <a:pt x="3556" y="227749"/>
                  </a:lnTo>
                  <a:lnTo>
                    <a:pt x="0" y="231305"/>
                  </a:lnTo>
                  <a:lnTo>
                    <a:pt x="0" y="362877"/>
                  </a:lnTo>
                  <a:lnTo>
                    <a:pt x="3556" y="366433"/>
                  </a:lnTo>
                  <a:lnTo>
                    <a:pt x="44069" y="366433"/>
                  </a:lnTo>
                  <a:lnTo>
                    <a:pt x="47244" y="362115"/>
                  </a:lnTo>
                  <a:lnTo>
                    <a:pt x="47244" y="232067"/>
                  </a:lnTo>
                  <a:close/>
                </a:path>
                <a:path w="417195" h="407670">
                  <a:moveTo>
                    <a:pt x="409956" y="316903"/>
                  </a:moveTo>
                  <a:lnTo>
                    <a:pt x="405003" y="306997"/>
                  </a:lnTo>
                  <a:lnTo>
                    <a:pt x="394792" y="298551"/>
                  </a:lnTo>
                  <a:lnTo>
                    <a:pt x="379514" y="298157"/>
                  </a:lnTo>
                  <a:lnTo>
                    <a:pt x="362800" y="304126"/>
                  </a:lnTo>
                  <a:lnTo>
                    <a:pt x="348234" y="314744"/>
                  </a:lnTo>
                  <a:lnTo>
                    <a:pt x="331647" y="325475"/>
                  </a:lnTo>
                  <a:lnTo>
                    <a:pt x="311099" y="331266"/>
                  </a:lnTo>
                  <a:lnTo>
                    <a:pt x="289242" y="333616"/>
                  </a:lnTo>
                  <a:lnTo>
                    <a:pt x="268732" y="334048"/>
                  </a:lnTo>
                  <a:lnTo>
                    <a:pt x="254393" y="332816"/>
                  </a:lnTo>
                  <a:lnTo>
                    <a:pt x="241973" y="329565"/>
                  </a:lnTo>
                  <a:lnTo>
                    <a:pt x="230200" y="325005"/>
                  </a:lnTo>
                  <a:lnTo>
                    <a:pt x="217805" y="319824"/>
                  </a:lnTo>
                  <a:lnTo>
                    <a:pt x="214884" y="318427"/>
                  </a:lnTo>
                  <a:lnTo>
                    <a:pt x="217805" y="318300"/>
                  </a:lnTo>
                  <a:lnTo>
                    <a:pt x="217932" y="317919"/>
                  </a:lnTo>
                  <a:lnTo>
                    <a:pt x="220218" y="317665"/>
                  </a:lnTo>
                  <a:lnTo>
                    <a:pt x="233387" y="317233"/>
                  </a:lnTo>
                  <a:lnTo>
                    <a:pt x="248323" y="317855"/>
                  </a:lnTo>
                  <a:lnTo>
                    <a:pt x="263055" y="318782"/>
                  </a:lnTo>
                  <a:lnTo>
                    <a:pt x="275590" y="319189"/>
                  </a:lnTo>
                  <a:lnTo>
                    <a:pt x="308876" y="321894"/>
                  </a:lnTo>
                  <a:lnTo>
                    <a:pt x="321995" y="318693"/>
                  </a:lnTo>
                  <a:lnTo>
                    <a:pt x="332359" y="306489"/>
                  </a:lnTo>
                  <a:lnTo>
                    <a:pt x="329018" y="282829"/>
                  </a:lnTo>
                  <a:lnTo>
                    <a:pt x="300329" y="270573"/>
                  </a:lnTo>
                  <a:lnTo>
                    <a:pt x="263144" y="265290"/>
                  </a:lnTo>
                  <a:lnTo>
                    <a:pt x="234315" y="262547"/>
                  </a:lnTo>
                  <a:lnTo>
                    <a:pt x="222669" y="258864"/>
                  </a:lnTo>
                  <a:lnTo>
                    <a:pt x="209575" y="252488"/>
                  </a:lnTo>
                  <a:lnTo>
                    <a:pt x="192620" y="245021"/>
                  </a:lnTo>
                  <a:lnTo>
                    <a:pt x="169418" y="238036"/>
                  </a:lnTo>
                  <a:lnTo>
                    <a:pt x="162052" y="236385"/>
                  </a:lnTo>
                  <a:lnTo>
                    <a:pt x="157099" y="236766"/>
                  </a:lnTo>
                  <a:lnTo>
                    <a:pt x="149225" y="235750"/>
                  </a:lnTo>
                  <a:lnTo>
                    <a:pt x="102425" y="238975"/>
                  </a:lnTo>
                  <a:lnTo>
                    <a:pt x="61188" y="250190"/>
                  </a:lnTo>
                  <a:lnTo>
                    <a:pt x="57912" y="255943"/>
                  </a:lnTo>
                  <a:lnTo>
                    <a:pt x="57912" y="348272"/>
                  </a:lnTo>
                  <a:lnTo>
                    <a:pt x="67818" y="347129"/>
                  </a:lnTo>
                  <a:lnTo>
                    <a:pt x="87249" y="349796"/>
                  </a:lnTo>
                  <a:lnTo>
                    <a:pt x="93091" y="353352"/>
                  </a:lnTo>
                  <a:lnTo>
                    <a:pt x="100965" y="356781"/>
                  </a:lnTo>
                  <a:lnTo>
                    <a:pt x="129921" y="370370"/>
                  </a:lnTo>
                  <a:lnTo>
                    <a:pt x="165811" y="387756"/>
                  </a:lnTo>
                  <a:lnTo>
                    <a:pt x="209638" y="405930"/>
                  </a:lnTo>
                  <a:lnTo>
                    <a:pt x="218198" y="407365"/>
                  </a:lnTo>
                  <a:lnTo>
                    <a:pt x="227342" y="407123"/>
                  </a:lnTo>
                  <a:lnTo>
                    <a:pt x="240030" y="405930"/>
                  </a:lnTo>
                  <a:lnTo>
                    <a:pt x="251802" y="404431"/>
                  </a:lnTo>
                  <a:lnTo>
                    <a:pt x="294767" y="397433"/>
                  </a:lnTo>
                  <a:lnTo>
                    <a:pt x="321843" y="393852"/>
                  </a:lnTo>
                  <a:lnTo>
                    <a:pt x="333413" y="390804"/>
                  </a:lnTo>
                  <a:lnTo>
                    <a:pt x="346075" y="384467"/>
                  </a:lnTo>
                  <a:lnTo>
                    <a:pt x="352679" y="380403"/>
                  </a:lnTo>
                  <a:lnTo>
                    <a:pt x="357632" y="376097"/>
                  </a:lnTo>
                  <a:lnTo>
                    <a:pt x="373253" y="366229"/>
                  </a:lnTo>
                  <a:lnTo>
                    <a:pt x="403733" y="341160"/>
                  </a:lnTo>
                  <a:lnTo>
                    <a:pt x="407035" y="327190"/>
                  </a:lnTo>
                  <a:lnTo>
                    <a:pt x="404368" y="326936"/>
                  </a:lnTo>
                  <a:lnTo>
                    <a:pt x="399669" y="324396"/>
                  </a:lnTo>
                  <a:lnTo>
                    <a:pt x="400939" y="319697"/>
                  </a:lnTo>
                  <a:lnTo>
                    <a:pt x="409956" y="316903"/>
                  </a:lnTo>
                  <a:close/>
                </a:path>
                <a:path w="417195" h="407670">
                  <a:moveTo>
                    <a:pt x="416788" y="156883"/>
                  </a:moveTo>
                  <a:lnTo>
                    <a:pt x="416433" y="136817"/>
                  </a:lnTo>
                  <a:lnTo>
                    <a:pt x="416433" y="133007"/>
                  </a:lnTo>
                  <a:lnTo>
                    <a:pt x="407924" y="132753"/>
                  </a:lnTo>
                  <a:lnTo>
                    <a:pt x="402209" y="131864"/>
                  </a:lnTo>
                  <a:lnTo>
                    <a:pt x="396875" y="130975"/>
                  </a:lnTo>
                  <a:lnTo>
                    <a:pt x="390144" y="129197"/>
                  </a:lnTo>
                  <a:lnTo>
                    <a:pt x="385191" y="129070"/>
                  </a:lnTo>
                  <a:lnTo>
                    <a:pt x="384937" y="126022"/>
                  </a:lnTo>
                  <a:lnTo>
                    <a:pt x="383921" y="122720"/>
                  </a:lnTo>
                  <a:lnTo>
                    <a:pt x="383159" y="119799"/>
                  </a:lnTo>
                  <a:lnTo>
                    <a:pt x="381152" y="113474"/>
                  </a:lnTo>
                  <a:lnTo>
                    <a:pt x="381254" y="110274"/>
                  </a:lnTo>
                  <a:lnTo>
                    <a:pt x="384581" y="107086"/>
                  </a:lnTo>
                  <a:lnTo>
                    <a:pt x="392303" y="100749"/>
                  </a:lnTo>
                  <a:lnTo>
                    <a:pt x="399961" y="94589"/>
                  </a:lnTo>
                  <a:lnTo>
                    <a:pt x="403263" y="90703"/>
                  </a:lnTo>
                  <a:lnTo>
                    <a:pt x="402069" y="85559"/>
                  </a:lnTo>
                  <a:lnTo>
                    <a:pt x="396163" y="75476"/>
                  </a:lnTo>
                  <a:lnTo>
                    <a:pt x="395439" y="74206"/>
                  </a:lnTo>
                  <a:lnTo>
                    <a:pt x="394220" y="72047"/>
                  </a:lnTo>
                  <a:lnTo>
                    <a:pt x="390893" y="66154"/>
                  </a:lnTo>
                  <a:lnTo>
                    <a:pt x="387870" y="62522"/>
                  </a:lnTo>
                  <a:lnTo>
                    <a:pt x="383247" y="63284"/>
                  </a:lnTo>
                  <a:lnTo>
                    <a:pt x="373126" y="66967"/>
                  </a:lnTo>
                  <a:lnTo>
                    <a:pt x="368300" y="68491"/>
                  </a:lnTo>
                  <a:lnTo>
                    <a:pt x="363347" y="70904"/>
                  </a:lnTo>
                  <a:lnTo>
                    <a:pt x="358267" y="72047"/>
                  </a:lnTo>
                  <a:lnTo>
                    <a:pt x="358089" y="71945"/>
                  </a:lnTo>
                  <a:lnTo>
                    <a:pt x="356743" y="71031"/>
                  </a:lnTo>
                  <a:lnTo>
                    <a:pt x="345313" y="59982"/>
                  </a:lnTo>
                  <a:lnTo>
                    <a:pt x="345313" y="56045"/>
                  </a:lnTo>
                  <a:lnTo>
                    <a:pt x="348742" y="48171"/>
                  </a:lnTo>
                  <a:lnTo>
                    <a:pt x="349885" y="44742"/>
                  </a:lnTo>
                  <a:lnTo>
                    <a:pt x="352971" y="36614"/>
                  </a:lnTo>
                  <a:lnTo>
                    <a:pt x="353987" y="33959"/>
                  </a:lnTo>
                  <a:lnTo>
                    <a:pt x="354355" y="29044"/>
                  </a:lnTo>
                  <a:lnTo>
                    <a:pt x="348767" y="25158"/>
                  </a:lnTo>
                  <a:lnTo>
                    <a:pt x="338963" y="19659"/>
                  </a:lnTo>
                  <a:lnTo>
                    <a:pt x="338963" y="145199"/>
                  </a:lnTo>
                  <a:lnTo>
                    <a:pt x="333336" y="172796"/>
                  </a:lnTo>
                  <a:lnTo>
                    <a:pt x="318033" y="195364"/>
                  </a:lnTo>
                  <a:lnTo>
                    <a:pt x="295338" y="210604"/>
                  </a:lnTo>
                  <a:lnTo>
                    <a:pt x="267589" y="216192"/>
                  </a:lnTo>
                  <a:lnTo>
                    <a:pt x="239839" y="210604"/>
                  </a:lnTo>
                  <a:lnTo>
                    <a:pt x="217195" y="195364"/>
                  </a:lnTo>
                  <a:lnTo>
                    <a:pt x="201930" y="172796"/>
                  </a:lnTo>
                  <a:lnTo>
                    <a:pt x="196342" y="145199"/>
                  </a:lnTo>
                  <a:lnTo>
                    <a:pt x="201930" y="117551"/>
                  </a:lnTo>
                  <a:lnTo>
                    <a:pt x="217195" y="94996"/>
                  </a:lnTo>
                  <a:lnTo>
                    <a:pt x="239839" y="79781"/>
                  </a:lnTo>
                  <a:lnTo>
                    <a:pt x="267589" y="74206"/>
                  </a:lnTo>
                  <a:lnTo>
                    <a:pt x="295338" y="79781"/>
                  </a:lnTo>
                  <a:lnTo>
                    <a:pt x="318033" y="94996"/>
                  </a:lnTo>
                  <a:lnTo>
                    <a:pt x="333336" y="117551"/>
                  </a:lnTo>
                  <a:lnTo>
                    <a:pt x="338963" y="145199"/>
                  </a:lnTo>
                  <a:lnTo>
                    <a:pt x="338963" y="19659"/>
                  </a:lnTo>
                  <a:lnTo>
                    <a:pt x="335026" y="17437"/>
                  </a:lnTo>
                  <a:lnTo>
                    <a:pt x="332486" y="15913"/>
                  </a:lnTo>
                  <a:lnTo>
                    <a:pt x="330454" y="14643"/>
                  </a:lnTo>
                  <a:lnTo>
                    <a:pt x="327914" y="13246"/>
                  </a:lnTo>
                  <a:lnTo>
                    <a:pt x="322008" y="18351"/>
                  </a:lnTo>
                  <a:lnTo>
                    <a:pt x="315239" y="26225"/>
                  </a:lnTo>
                  <a:lnTo>
                    <a:pt x="309372" y="33451"/>
                  </a:lnTo>
                  <a:lnTo>
                    <a:pt x="306197" y="36614"/>
                  </a:lnTo>
                  <a:lnTo>
                    <a:pt x="301752" y="36614"/>
                  </a:lnTo>
                  <a:lnTo>
                    <a:pt x="294513" y="32423"/>
                  </a:lnTo>
                  <a:lnTo>
                    <a:pt x="288036" y="32296"/>
                  </a:lnTo>
                  <a:lnTo>
                    <a:pt x="283337" y="5880"/>
                  </a:lnTo>
                  <a:lnTo>
                    <a:pt x="281038" y="1536"/>
                  </a:lnTo>
                  <a:lnTo>
                    <a:pt x="276110" y="0"/>
                  </a:lnTo>
                  <a:lnTo>
                    <a:pt x="267487" y="12"/>
                  </a:lnTo>
                  <a:lnTo>
                    <a:pt x="254127" y="292"/>
                  </a:lnTo>
                  <a:lnTo>
                    <a:pt x="247142" y="292"/>
                  </a:lnTo>
                  <a:lnTo>
                    <a:pt x="247904" y="7531"/>
                  </a:lnTo>
                  <a:lnTo>
                    <a:pt x="245745" y="18961"/>
                  </a:lnTo>
                  <a:lnTo>
                    <a:pt x="243713" y="26962"/>
                  </a:lnTo>
                  <a:lnTo>
                    <a:pt x="243713" y="32296"/>
                  </a:lnTo>
                  <a:lnTo>
                    <a:pt x="238252" y="32423"/>
                  </a:lnTo>
                  <a:lnTo>
                    <a:pt x="230505" y="35471"/>
                  </a:lnTo>
                  <a:lnTo>
                    <a:pt x="225552" y="36614"/>
                  </a:lnTo>
                  <a:lnTo>
                    <a:pt x="221437" y="32537"/>
                  </a:lnTo>
                  <a:lnTo>
                    <a:pt x="209829" y="18618"/>
                  </a:lnTo>
                  <a:lnTo>
                    <a:pt x="204724" y="13246"/>
                  </a:lnTo>
                  <a:lnTo>
                    <a:pt x="201168" y="14135"/>
                  </a:lnTo>
                  <a:lnTo>
                    <a:pt x="186944" y="22771"/>
                  </a:lnTo>
                  <a:lnTo>
                    <a:pt x="182880" y="25184"/>
                  </a:lnTo>
                  <a:lnTo>
                    <a:pt x="178231" y="28219"/>
                  </a:lnTo>
                  <a:lnTo>
                    <a:pt x="176961" y="31775"/>
                  </a:lnTo>
                  <a:lnTo>
                    <a:pt x="178943" y="38747"/>
                  </a:lnTo>
                  <a:lnTo>
                    <a:pt x="184023" y="51981"/>
                  </a:lnTo>
                  <a:lnTo>
                    <a:pt x="184912" y="54521"/>
                  </a:lnTo>
                  <a:lnTo>
                    <a:pt x="185801" y="56045"/>
                  </a:lnTo>
                  <a:lnTo>
                    <a:pt x="186563" y="59093"/>
                  </a:lnTo>
                  <a:lnTo>
                    <a:pt x="185547" y="60490"/>
                  </a:lnTo>
                  <a:lnTo>
                    <a:pt x="181610" y="63538"/>
                  </a:lnTo>
                  <a:lnTo>
                    <a:pt x="179832" y="65316"/>
                  </a:lnTo>
                  <a:lnTo>
                    <a:pt x="175641" y="70065"/>
                  </a:lnTo>
                  <a:lnTo>
                    <a:pt x="173164" y="71945"/>
                  </a:lnTo>
                  <a:lnTo>
                    <a:pt x="168859" y="70980"/>
                  </a:lnTo>
                  <a:lnTo>
                    <a:pt x="159258" y="67221"/>
                  </a:lnTo>
                  <a:lnTo>
                    <a:pt x="149034" y="63423"/>
                  </a:lnTo>
                  <a:lnTo>
                    <a:pt x="143738" y="63017"/>
                  </a:lnTo>
                  <a:lnTo>
                    <a:pt x="140233" y="66776"/>
                  </a:lnTo>
                  <a:lnTo>
                    <a:pt x="135293" y="75603"/>
                  </a:lnTo>
                  <a:lnTo>
                    <a:pt x="133985" y="77635"/>
                  </a:lnTo>
                  <a:lnTo>
                    <a:pt x="132588" y="80175"/>
                  </a:lnTo>
                  <a:lnTo>
                    <a:pt x="131191" y="82588"/>
                  </a:lnTo>
                  <a:lnTo>
                    <a:pt x="129667" y="85128"/>
                  </a:lnTo>
                  <a:lnTo>
                    <a:pt x="128270" y="87033"/>
                  </a:lnTo>
                  <a:lnTo>
                    <a:pt x="127508" y="90208"/>
                  </a:lnTo>
                  <a:lnTo>
                    <a:pt x="132245" y="95072"/>
                  </a:lnTo>
                  <a:lnTo>
                    <a:pt x="139446" y="100990"/>
                  </a:lnTo>
                  <a:lnTo>
                    <a:pt x="146545" y="106692"/>
                  </a:lnTo>
                  <a:lnTo>
                    <a:pt x="151003" y="110909"/>
                  </a:lnTo>
                  <a:lnTo>
                    <a:pt x="149733" y="116497"/>
                  </a:lnTo>
                  <a:lnTo>
                    <a:pt x="146685" y="122339"/>
                  </a:lnTo>
                  <a:lnTo>
                    <a:pt x="146685" y="129070"/>
                  </a:lnTo>
                  <a:lnTo>
                    <a:pt x="142113" y="129197"/>
                  </a:lnTo>
                  <a:lnTo>
                    <a:pt x="134239" y="130975"/>
                  </a:lnTo>
                  <a:lnTo>
                    <a:pt x="129540" y="131864"/>
                  </a:lnTo>
                  <a:lnTo>
                    <a:pt x="119481" y="133502"/>
                  </a:lnTo>
                  <a:lnTo>
                    <a:pt x="115189" y="136283"/>
                  </a:lnTo>
                  <a:lnTo>
                    <a:pt x="114312" y="145008"/>
                  </a:lnTo>
                  <a:lnTo>
                    <a:pt x="114452" y="156883"/>
                  </a:lnTo>
                  <a:lnTo>
                    <a:pt x="114554" y="169202"/>
                  </a:lnTo>
                  <a:lnTo>
                    <a:pt x="123825" y="169329"/>
                  </a:lnTo>
                  <a:lnTo>
                    <a:pt x="128778" y="170091"/>
                  </a:lnTo>
                  <a:lnTo>
                    <a:pt x="134366" y="171107"/>
                  </a:lnTo>
                  <a:lnTo>
                    <a:pt x="141478" y="173012"/>
                  </a:lnTo>
                  <a:lnTo>
                    <a:pt x="146685" y="173139"/>
                  </a:lnTo>
                  <a:lnTo>
                    <a:pt x="146685" y="179743"/>
                  </a:lnTo>
                  <a:lnTo>
                    <a:pt x="149733" y="185712"/>
                  </a:lnTo>
                  <a:lnTo>
                    <a:pt x="151003" y="191300"/>
                  </a:lnTo>
                  <a:lnTo>
                    <a:pt x="133223" y="206413"/>
                  </a:lnTo>
                  <a:lnTo>
                    <a:pt x="130556" y="208572"/>
                  </a:lnTo>
                  <a:lnTo>
                    <a:pt x="129286" y="209334"/>
                  </a:lnTo>
                  <a:lnTo>
                    <a:pt x="127508" y="212001"/>
                  </a:lnTo>
                  <a:lnTo>
                    <a:pt x="128270" y="215176"/>
                  </a:lnTo>
                  <a:lnTo>
                    <a:pt x="132461" y="222034"/>
                  </a:lnTo>
                  <a:lnTo>
                    <a:pt x="134493" y="225844"/>
                  </a:lnTo>
                  <a:lnTo>
                    <a:pt x="175641" y="229489"/>
                  </a:lnTo>
                  <a:lnTo>
                    <a:pt x="217081" y="245237"/>
                  </a:lnTo>
                  <a:lnTo>
                    <a:pt x="230784" y="250672"/>
                  </a:lnTo>
                  <a:lnTo>
                    <a:pt x="251714" y="254165"/>
                  </a:lnTo>
                  <a:lnTo>
                    <a:pt x="263347" y="255155"/>
                  </a:lnTo>
                  <a:lnTo>
                    <a:pt x="273634" y="256184"/>
                  </a:lnTo>
                  <a:lnTo>
                    <a:pt x="320687" y="266458"/>
                  </a:lnTo>
                  <a:lnTo>
                    <a:pt x="340106" y="281089"/>
                  </a:lnTo>
                  <a:lnTo>
                    <a:pt x="342646" y="280454"/>
                  </a:lnTo>
                  <a:lnTo>
                    <a:pt x="354838" y="274231"/>
                  </a:lnTo>
                  <a:lnTo>
                    <a:pt x="354838" y="272453"/>
                  </a:lnTo>
                  <a:lnTo>
                    <a:pt x="353326" y="266458"/>
                  </a:lnTo>
                  <a:lnTo>
                    <a:pt x="346798" y="249059"/>
                  </a:lnTo>
                  <a:lnTo>
                    <a:pt x="345313" y="243116"/>
                  </a:lnTo>
                  <a:lnTo>
                    <a:pt x="345313" y="242100"/>
                  </a:lnTo>
                  <a:lnTo>
                    <a:pt x="356743" y="231051"/>
                  </a:lnTo>
                  <a:lnTo>
                    <a:pt x="358267" y="230162"/>
                  </a:lnTo>
                  <a:lnTo>
                    <a:pt x="365061" y="232283"/>
                  </a:lnTo>
                  <a:lnTo>
                    <a:pt x="373646" y="235445"/>
                  </a:lnTo>
                  <a:lnTo>
                    <a:pt x="381673" y="238315"/>
                  </a:lnTo>
                  <a:lnTo>
                    <a:pt x="386842" y="239560"/>
                  </a:lnTo>
                  <a:lnTo>
                    <a:pt x="389890" y="239560"/>
                  </a:lnTo>
                  <a:lnTo>
                    <a:pt x="390525" y="236512"/>
                  </a:lnTo>
                  <a:lnTo>
                    <a:pt x="391795" y="234226"/>
                  </a:lnTo>
                  <a:lnTo>
                    <a:pt x="393966" y="230162"/>
                  </a:lnTo>
                  <a:lnTo>
                    <a:pt x="394589" y="229019"/>
                  </a:lnTo>
                  <a:lnTo>
                    <a:pt x="403009" y="216192"/>
                  </a:lnTo>
                  <a:lnTo>
                    <a:pt x="403352" y="215684"/>
                  </a:lnTo>
                  <a:lnTo>
                    <a:pt x="403352" y="209969"/>
                  </a:lnTo>
                  <a:lnTo>
                    <a:pt x="403352" y="209842"/>
                  </a:lnTo>
                  <a:lnTo>
                    <a:pt x="402590" y="209969"/>
                  </a:lnTo>
                  <a:lnTo>
                    <a:pt x="401320" y="208826"/>
                  </a:lnTo>
                  <a:lnTo>
                    <a:pt x="388099" y="197993"/>
                  </a:lnTo>
                  <a:lnTo>
                    <a:pt x="382079" y="193128"/>
                  </a:lnTo>
                  <a:lnTo>
                    <a:pt x="381101" y="189496"/>
                  </a:lnTo>
                  <a:lnTo>
                    <a:pt x="383032" y="182283"/>
                  </a:lnTo>
                  <a:lnTo>
                    <a:pt x="383921" y="179108"/>
                  </a:lnTo>
                  <a:lnTo>
                    <a:pt x="384937" y="176187"/>
                  </a:lnTo>
                  <a:lnTo>
                    <a:pt x="385191" y="173139"/>
                  </a:lnTo>
                  <a:lnTo>
                    <a:pt x="388239" y="173012"/>
                  </a:lnTo>
                  <a:lnTo>
                    <a:pt x="390271" y="172250"/>
                  </a:lnTo>
                  <a:lnTo>
                    <a:pt x="393319" y="171742"/>
                  </a:lnTo>
                  <a:lnTo>
                    <a:pt x="396621" y="171107"/>
                  </a:lnTo>
                  <a:lnTo>
                    <a:pt x="398399" y="170853"/>
                  </a:lnTo>
                  <a:lnTo>
                    <a:pt x="401574" y="170345"/>
                  </a:lnTo>
                  <a:lnTo>
                    <a:pt x="411924" y="168859"/>
                  </a:lnTo>
                  <a:lnTo>
                    <a:pt x="416140" y="165963"/>
                  </a:lnTo>
                  <a:lnTo>
                    <a:pt x="416788" y="156883"/>
                  </a:lnTo>
                  <a:close/>
                </a:path>
              </a:pathLst>
            </a:custGeom>
            <a:solidFill>
              <a:srgbClr val="FFFFFF"/>
            </a:solidFill>
          </p:spPr>
          <p:txBody>
            <a:bodyPr wrap="square" lIns="0" tIns="0" rIns="0" bIns="0" rtlCol="0"/>
            <a:lstStyle/>
            <a:p>
              <a:endParaRPr/>
            </a:p>
          </p:txBody>
        </p:sp>
        <p:sp>
          <p:nvSpPr>
            <p:cNvPr id="29" name="object 29"/>
            <p:cNvSpPr/>
            <p:nvPr/>
          </p:nvSpPr>
          <p:spPr>
            <a:xfrm>
              <a:off x="4615434" y="4036313"/>
              <a:ext cx="782320" cy="780415"/>
            </a:xfrm>
            <a:custGeom>
              <a:avLst/>
              <a:gdLst/>
              <a:ahLst/>
              <a:cxnLst/>
              <a:rect l="l" t="t" r="r" b="b"/>
              <a:pathLst>
                <a:path w="782320" h="780414">
                  <a:moveTo>
                    <a:pt x="390905" y="0"/>
                  </a:moveTo>
                  <a:lnTo>
                    <a:pt x="341869" y="3038"/>
                  </a:lnTo>
                  <a:lnTo>
                    <a:pt x="294651" y="11912"/>
                  </a:lnTo>
                  <a:lnTo>
                    <a:pt x="249618" y="26255"/>
                  </a:lnTo>
                  <a:lnTo>
                    <a:pt x="207135" y="45701"/>
                  </a:lnTo>
                  <a:lnTo>
                    <a:pt x="167569" y="69887"/>
                  </a:lnTo>
                  <a:lnTo>
                    <a:pt x="131286" y="98446"/>
                  </a:lnTo>
                  <a:lnTo>
                    <a:pt x="98652" y="131014"/>
                  </a:lnTo>
                  <a:lnTo>
                    <a:pt x="70034" y="167225"/>
                  </a:lnTo>
                  <a:lnTo>
                    <a:pt x="45799" y="206713"/>
                  </a:lnTo>
                  <a:lnTo>
                    <a:pt x="26311" y="249115"/>
                  </a:lnTo>
                  <a:lnTo>
                    <a:pt x="11938" y="294064"/>
                  </a:lnTo>
                  <a:lnTo>
                    <a:pt x="3045" y="341195"/>
                  </a:lnTo>
                  <a:lnTo>
                    <a:pt x="0" y="390144"/>
                  </a:lnTo>
                  <a:lnTo>
                    <a:pt x="3045" y="439092"/>
                  </a:lnTo>
                  <a:lnTo>
                    <a:pt x="11938" y="486223"/>
                  </a:lnTo>
                  <a:lnTo>
                    <a:pt x="26311" y="531172"/>
                  </a:lnTo>
                  <a:lnTo>
                    <a:pt x="45799" y="573574"/>
                  </a:lnTo>
                  <a:lnTo>
                    <a:pt x="70034" y="613062"/>
                  </a:lnTo>
                  <a:lnTo>
                    <a:pt x="98652" y="649273"/>
                  </a:lnTo>
                  <a:lnTo>
                    <a:pt x="131286" y="681841"/>
                  </a:lnTo>
                  <a:lnTo>
                    <a:pt x="167569" y="710400"/>
                  </a:lnTo>
                  <a:lnTo>
                    <a:pt x="207135" y="734586"/>
                  </a:lnTo>
                  <a:lnTo>
                    <a:pt x="249618" y="754032"/>
                  </a:lnTo>
                  <a:lnTo>
                    <a:pt x="294651" y="768375"/>
                  </a:lnTo>
                  <a:lnTo>
                    <a:pt x="341869" y="777249"/>
                  </a:lnTo>
                  <a:lnTo>
                    <a:pt x="390905" y="780288"/>
                  </a:lnTo>
                  <a:lnTo>
                    <a:pt x="439942" y="777249"/>
                  </a:lnTo>
                  <a:lnTo>
                    <a:pt x="487160" y="768375"/>
                  </a:lnTo>
                  <a:lnTo>
                    <a:pt x="532193" y="754032"/>
                  </a:lnTo>
                  <a:lnTo>
                    <a:pt x="574676" y="734586"/>
                  </a:lnTo>
                  <a:lnTo>
                    <a:pt x="614242" y="710400"/>
                  </a:lnTo>
                  <a:lnTo>
                    <a:pt x="650525" y="681841"/>
                  </a:lnTo>
                  <a:lnTo>
                    <a:pt x="683159" y="649273"/>
                  </a:lnTo>
                  <a:lnTo>
                    <a:pt x="711777" y="613062"/>
                  </a:lnTo>
                  <a:lnTo>
                    <a:pt x="736012" y="573574"/>
                  </a:lnTo>
                  <a:lnTo>
                    <a:pt x="755500" y="531172"/>
                  </a:lnTo>
                  <a:lnTo>
                    <a:pt x="769873" y="486223"/>
                  </a:lnTo>
                  <a:lnTo>
                    <a:pt x="778766" y="439092"/>
                  </a:lnTo>
                  <a:lnTo>
                    <a:pt x="781812" y="390144"/>
                  </a:lnTo>
                  <a:lnTo>
                    <a:pt x="778766" y="341195"/>
                  </a:lnTo>
                  <a:lnTo>
                    <a:pt x="769873" y="294064"/>
                  </a:lnTo>
                  <a:lnTo>
                    <a:pt x="755500" y="249115"/>
                  </a:lnTo>
                  <a:lnTo>
                    <a:pt x="736012" y="206713"/>
                  </a:lnTo>
                  <a:lnTo>
                    <a:pt x="711777" y="167225"/>
                  </a:lnTo>
                  <a:lnTo>
                    <a:pt x="683159" y="131014"/>
                  </a:lnTo>
                  <a:lnTo>
                    <a:pt x="650525" y="98446"/>
                  </a:lnTo>
                  <a:lnTo>
                    <a:pt x="614242" y="69887"/>
                  </a:lnTo>
                  <a:lnTo>
                    <a:pt x="574676" y="45701"/>
                  </a:lnTo>
                  <a:lnTo>
                    <a:pt x="532193" y="26255"/>
                  </a:lnTo>
                  <a:lnTo>
                    <a:pt x="487160" y="11912"/>
                  </a:lnTo>
                  <a:lnTo>
                    <a:pt x="439942" y="3038"/>
                  </a:lnTo>
                  <a:lnTo>
                    <a:pt x="390905" y="0"/>
                  </a:lnTo>
                  <a:close/>
                </a:path>
              </a:pathLst>
            </a:custGeom>
            <a:solidFill>
              <a:srgbClr val="006244"/>
            </a:solidFill>
          </p:spPr>
          <p:txBody>
            <a:bodyPr wrap="square" lIns="0" tIns="0" rIns="0" bIns="0" rtlCol="0"/>
            <a:lstStyle/>
            <a:p>
              <a:endParaRPr/>
            </a:p>
          </p:txBody>
        </p:sp>
        <p:sp>
          <p:nvSpPr>
            <p:cNvPr id="30" name="object 30"/>
            <p:cNvSpPr/>
            <p:nvPr/>
          </p:nvSpPr>
          <p:spPr>
            <a:xfrm>
              <a:off x="4615434" y="4036313"/>
              <a:ext cx="782320" cy="780415"/>
            </a:xfrm>
            <a:custGeom>
              <a:avLst/>
              <a:gdLst/>
              <a:ahLst/>
              <a:cxnLst/>
              <a:rect l="l" t="t" r="r" b="b"/>
              <a:pathLst>
                <a:path w="782320" h="780414">
                  <a:moveTo>
                    <a:pt x="0" y="390144"/>
                  </a:moveTo>
                  <a:lnTo>
                    <a:pt x="3045" y="341195"/>
                  </a:lnTo>
                  <a:lnTo>
                    <a:pt x="11938" y="294064"/>
                  </a:lnTo>
                  <a:lnTo>
                    <a:pt x="26311" y="249115"/>
                  </a:lnTo>
                  <a:lnTo>
                    <a:pt x="45799" y="206713"/>
                  </a:lnTo>
                  <a:lnTo>
                    <a:pt x="70034" y="167225"/>
                  </a:lnTo>
                  <a:lnTo>
                    <a:pt x="98652" y="131014"/>
                  </a:lnTo>
                  <a:lnTo>
                    <a:pt x="131286" y="98446"/>
                  </a:lnTo>
                  <a:lnTo>
                    <a:pt x="167569" y="69887"/>
                  </a:lnTo>
                  <a:lnTo>
                    <a:pt x="207135" y="45701"/>
                  </a:lnTo>
                  <a:lnTo>
                    <a:pt x="249618" y="26255"/>
                  </a:lnTo>
                  <a:lnTo>
                    <a:pt x="294651" y="11912"/>
                  </a:lnTo>
                  <a:lnTo>
                    <a:pt x="341869" y="3038"/>
                  </a:lnTo>
                  <a:lnTo>
                    <a:pt x="390905" y="0"/>
                  </a:lnTo>
                  <a:lnTo>
                    <a:pt x="439942" y="3038"/>
                  </a:lnTo>
                  <a:lnTo>
                    <a:pt x="487160" y="11912"/>
                  </a:lnTo>
                  <a:lnTo>
                    <a:pt x="532193" y="26255"/>
                  </a:lnTo>
                  <a:lnTo>
                    <a:pt x="574676" y="45701"/>
                  </a:lnTo>
                  <a:lnTo>
                    <a:pt x="614242" y="69887"/>
                  </a:lnTo>
                  <a:lnTo>
                    <a:pt x="650525" y="98446"/>
                  </a:lnTo>
                  <a:lnTo>
                    <a:pt x="683159" y="131014"/>
                  </a:lnTo>
                  <a:lnTo>
                    <a:pt x="711777" y="167225"/>
                  </a:lnTo>
                  <a:lnTo>
                    <a:pt x="736012" y="206713"/>
                  </a:lnTo>
                  <a:lnTo>
                    <a:pt x="755500" y="249115"/>
                  </a:lnTo>
                  <a:lnTo>
                    <a:pt x="769873" y="294064"/>
                  </a:lnTo>
                  <a:lnTo>
                    <a:pt x="778766" y="341195"/>
                  </a:lnTo>
                  <a:lnTo>
                    <a:pt x="781812" y="390144"/>
                  </a:lnTo>
                  <a:lnTo>
                    <a:pt x="778766" y="439092"/>
                  </a:lnTo>
                  <a:lnTo>
                    <a:pt x="769873" y="486223"/>
                  </a:lnTo>
                  <a:lnTo>
                    <a:pt x="755500" y="531172"/>
                  </a:lnTo>
                  <a:lnTo>
                    <a:pt x="736012" y="573574"/>
                  </a:lnTo>
                  <a:lnTo>
                    <a:pt x="711777" y="613062"/>
                  </a:lnTo>
                  <a:lnTo>
                    <a:pt x="683159" y="649273"/>
                  </a:lnTo>
                  <a:lnTo>
                    <a:pt x="650525" y="681841"/>
                  </a:lnTo>
                  <a:lnTo>
                    <a:pt x="614242" y="710400"/>
                  </a:lnTo>
                  <a:lnTo>
                    <a:pt x="574676" y="734586"/>
                  </a:lnTo>
                  <a:lnTo>
                    <a:pt x="532193" y="754032"/>
                  </a:lnTo>
                  <a:lnTo>
                    <a:pt x="487160" y="768375"/>
                  </a:lnTo>
                  <a:lnTo>
                    <a:pt x="439942" y="777249"/>
                  </a:lnTo>
                  <a:lnTo>
                    <a:pt x="390905" y="780288"/>
                  </a:lnTo>
                  <a:lnTo>
                    <a:pt x="341869" y="777249"/>
                  </a:lnTo>
                  <a:lnTo>
                    <a:pt x="294651" y="768375"/>
                  </a:lnTo>
                  <a:lnTo>
                    <a:pt x="249618" y="754032"/>
                  </a:lnTo>
                  <a:lnTo>
                    <a:pt x="207135" y="734586"/>
                  </a:lnTo>
                  <a:lnTo>
                    <a:pt x="167569" y="710400"/>
                  </a:lnTo>
                  <a:lnTo>
                    <a:pt x="131286" y="681841"/>
                  </a:lnTo>
                  <a:lnTo>
                    <a:pt x="98652" y="649273"/>
                  </a:lnTo>
                  <a:lnTo>
                    <a:pt x="70034" y="613062"/>
                  </a:lnTo>
                  <a:lnTo>
                    <a:pt x="45799" y="573574"/>
                  </a:lnTo>
                  <a:lnTo>
                    <a:pt x="26311" y="531172"/>
                  </a:lnTo>
                  <a:lnTo>
                    <a:pt x="11938" y="486223"/>
                  </a:lnTo>
                  <a:lnTo>
                    <a:pt x="3045" y="439092"/>
                  </a:lnTo>
                  <a:lnTo>
                    <a:pt x="0" y="390144"/>
                  </a:lnTo>
                  <a:close/>
                </a:path>
              </a:pathLst>
            </a:custGeom>
            <a:ln w="22860">
              <a:solidFill>
                <a:srgbClr val="FFFFFF"/>
              </a:solidFill>
            </a:ln>
          </p:spPr>
          <p:txBody>
            <a:bodyPr wrap="square" lIns="0" tIns="0" rIns="0" bIns="0" rtlCol="0"/>
            <a:lstStyle/>
            <a:p>
              <a:endParaRPr/>
            </a:p>
          </p:txBody>
        </p:sp>
        <p:sp>
          <p:nvSpPr>
            <p:cNvPr id="31" name="object 31"/>
            <p:cNvSpPr/>
            <p:nvPr/>
          </p:nvSpPr>
          <p:spPr>
            <a:xfrm>
              <a:off x="4933188" y="4285488"/>
              <a:ext cx="280670" cy="281940"/>
            </a:xfrm>
            <a:custGeom>
              <a:avLst/>
              <a:gdLst/>
              <a:ahLst/>
              <a:cxnLst/>
              <a:rect l="l" t="t" r="r" b="b"/>
              <a:pathLst>
                <a:path w="280670" h="281939">
                  <a:moveTo>
                    <a:pt x="280415" y="0"/>
                  </a:moveTo>
                  <a:lnTo>
                    <a:pt x="17779" y="184023"/>
                  </a:lnTo>
                  <a:lnTo>
                    <a:pt x="0" y="225170"/>
                  </a:lnTo>
                  <a:lnTo>
                    <a:pt x="4470" y="247167"/>
                  </a:lnTo>
                  <a:lnTo>
                    <a:pt x="16621" y="265223"/>
                  </a:lnTo>
                  <a:lnTo>
                    <a:pt x="34557" y="277445"/>
                  </a:lnTo>
                  <a:lnTo>
                    <a:pt x="56387" y="281939"/>
                  </a:lnTo>
                  <a:lnTo>
                    <a:pt x="67645" y="280848"/>
                  </a:lnTo>
                  <a:lnTo>
                    <a:pt x="104821" y="252730"/>
                  </a:lnTo>
                  <a:lnTo>
                    <a:pt x="55879" y="252730"/>
                  </a:lnTo>
                  <a:lnTo>
                    <a:pt x="44511" y="250414"/>
                  </a:lnTo>
                  <a:lnTo>
                    <a:pt x="35226" y="244109"/>
                  </a:lnTo>
                  <a:lnTo>
                    <a:pt x="28965" y="234781"/>
                  </a:lnTo>
                  <a:lnTo>
                    <a:pt x="26670" y="223393"/>
                  </a:lnTo>
                  <a:lnTo>
                    <a:pt x="28965" y="212024"/>
                  </a:lnTo>
                  <a:lnTo>
                    <a:pt x="35226" y="202739"/>
                  </a:lnTo>
                  <a:lnTo>
                    <a:pt x="44511" y="196478"/>
                  </a:lnTo>
                  <a:lnTo>
                    <a:pt x="55879" y="194182"/>
                  </a:lnTo>
                  <a:lnTo>
                    <a:pt x="145499" y="194182"/>
                  </a:lnTo>
                  <a:lnTo>
                    <a:pt x="280415" y="0"/>
                  </a:lnTo>
                  <a:close/>
                </a:path>
                <a:path w="280670" h="281939">
                  <a:moveTo>
                    <a:pt x="145499" y="194182"/>
                  </a:moveTo>
                  <a:lnTo>
                    <a:pt x="55879" y="194182"/>
                  </a:lnTo>
                  <a:lnTo>
                    <a:pt x="67175" y="196478"/>
                  </a:lnTo>
                  <a:lnTo>
                    <a:pt x="76422" y="202739"/>
                  </a:lnTo>
                  <a:lnTo>
                    <a:pt x="82669" y="212024"/>
                  </a:lnTo>
                  <a:lnTo>
                    <a:pt x="84962" y="223393"/>
                  </a:lnTo>
                  <a:lnTo>
                    <a:pt x="82669" y="234781"/>
                  </a:lnTo>
                  <a:lnTo>
                    <a:pt x="76422" y="244109"/>
                  </a:lnTo>
                  <a:lnTo>
                    <a:pt x="67175" y="250414"/>
                  </a:lnTo>
                  <a:lnTo>
                    <a:pt x="55879" y="252730"/>
                  </a:lnTo>
                  <a:lnTo>
                    <a:pt x="104821" y="252730"/>
                  </a:lnTo>
                  <a:lnTo>
                    <a:pt x="145499" y="194182"/>
                  </a:lnTo>
                  <a:close/>
                </a:path>
              </a:pathLst>
            </a:custGeom>
            <a:solidFill>
              <a:srgbClr val="FFFFFF"/>
            </a:solidFill>
          </p:spPr>
          <p:txBody>
            <a:bodyPr wrap="square" lIns="0" tIns="0" rIns="0" bIns="0" rtlCol="0"/>
            <a:lstStyle/>
            <a:p>
              <a:endParaRPr/>
            </a:p>
          </p:txBody>
        </p:sp>
        <p:sp>
          <p:nvSpPr>
            <p:cNvPr id="32" name="object 32"/>
            <p:cNvSpPr/>
            <p:nvPr/>
          </p:nvSpPr>
          <p:spPr>
            <a:xfrm>
              <a:off x="5141976" y="4352544"/>
              <a:ext cx="131063" cy="202692"/>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4738116" y="4287011"/>
              <a:ext cx="403860" cy="268605"/>
            </a:xfrm>
            <a:custGeom>
              <a:avLst/>
              <a:gdLst/>
              <a:ahLst/>
              <a:cxnLst/>
              <a:rect l="l" t="t" r="r" b="b"/>
              <a:pathLst>
                <a:path w="403860" h="268604">
                  <a:moveTo>
                    <a:pt x="267462" y="0"/>
                  </a:moveTo>
                  <a:lnTo>
                    <a:pt x="219389" y="4319"/>
                  </a:lnTo>
                  <a:lnTo>
                    <a:pt x="174141" y="16772"/>
                  </a:lnTo>
                  <a:lnTo>
                    <a:pt x="132475" y="36604"/>
                  </a:lnTo>
                  <a:lnTo>
                    <a:pt x="95145" y="63058"/>
                  </a:lnTo>
                  <a:lnTo>
                    <a:pt x="62908" y="95380"/>
                  </a:lnTo>
                  <a:lnTo>
                    <a:pt x="36519" y="132813"/>
                  </a:lnTo>
                  <a:lnTo>
                    <a:pt x="16734" y="174602"/>
                  </a:lnTo>
                  <a:lnTo>
                    <a:pt x="4309" y="219991"/>
                  </a:lnTo>
                  <a:lnTo>
                    <a:pt x="0" y="268224"/>
                  </a:lnTo>
                  <a:lnTo>
                    <a:pt x="66675" y="268224"/>
                  </a:lnTo>
                  <a:lnTo>
                    <a:pt x="71985" y="222311"/>
                  </a:lnTo>
                  <a:lnTo>
                    <a:pt x="87109" y="180098"/>
                  </a:lnTo>
                  <a:lnTo>
                    <a:pt x="110832" y="142810"/>
                  </a:lnTo>
                  <a:lnTo>
                    <a:pt x="141941" y="111674"/>
                  </a:lnTo>
                  <a:lnTo>
                    <a:pt x="179225" y="87915"/>
                  </a:lnTo>
                  <a:lnTo>
                    <a:pt x="221469" y="72761"/>
                  </a:lnTo>
                  <a:lnTo>
                    <a:pt x="267462" y="67437"/>
                  </a:lnTo>
                  <a:lnTo>
                    <a:pt x="286779" y="68339"/>
                  </a:lnTo>
                  <a:lnTo>
                    <a:pt x="305514" y="71040"/>
                  </a:lnTo>
                  <a:lnTo>
                    <a:pt x="323701" y="75527"/>
                  </a:lnTo>
                  <a:lnTo>
                    <a:pt x="341375" y="81787"/>
                  </a:lnTo>
                  <a:lnTo>
                    <a:pt x="403860" y="37592"/>
                  </a:lnTo>
                  <a:lnTo>
                    <a:pt x="372760" y="21645"/>
                  </a:lnTo>
                  <a:lnTo>
                    <a:pt x="339470" y="9842"/>
                  </a:lnTo>
                  <a:lnTo>
                    <a:pt x="304276" y="2516"/>
                  </a:lnTo>
                  <a:lnTo>
                    <a:pt x="267462"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3826025" y="3244932"/>
            <a:ext cx="1671573" cy="228909"/>
          </a:xfrm>
          <a:prstGeom prst="rect">
            <a:avLst/>
          </a:prstGeom>
        </p:spPr>
        <p:txBody>
          <a:bodyPr vert="horz" wrap="square" lIns="0" tIns="13335" rIns="0" bIns="0" rtlCol="0">
            <a:spAutoFit/>
          </a:bodyPr>
          <a:lstStyle/>
          <a:p>
            <a:pPr marL="12700" marR="5080">
              <a:lnSpc>
                <a:spcPct val="100000"/>
              </a:lnSpc>
              <a:spcBef>
                <a:spcPts val="105"/>
              </a:spcBef>
            </a:pPr>
            <a:r>
              <a:rPr sz="1400" b="1" spc="-5" dirty="0">
                <a:solidFill>
                  <a:srgbClr val="FF0000"/>
                </a:solidFill>
                <a:latin typeface="Arial"/>
                <a:cs typeface="Arial"/>
              </a:rPr>
              <a:t>Do more</a:t>
            </a:r>
            <a:r>
              <a:rPr sz="1400" b="1" spc="-80" dirty="0">
                <a:solidFill>
                  <a:srgbClr val="FF0000"/>
                </a:solidFill>
                <a:latin typeface="Arial"/>
                <a:cs typeface="Arial"/>
              </a:rPr>
              <a:t> </a:t>
            </a:r>
            <a:r>
              <a:rPr sz="1400" b="1" spc="5" dirty="0">
                <a:solidFill>
                  <a:srgbClr val="FF0000"/>
                </a:solidFill>
                <a:latin typeface="Arial"/>
                <a:cs typeface="Arial"/>
              </a:rPr>
              <a:t>with  </a:t>
            </a:r>
            <a:r>
              <a:rPr sz="1400" b="1" dirty="0">
                <a:solidFill>
                  <a:srgbClr val="FF0000"/>
                </a:solidFill>
                <a:latin typeface="Arial"/>
                <a:cs typeface="Arial"/>
              </a:rPr>
              <a:t>less</a:t>
            </a:r>
            <a:endParaRPr sz="1400" dirty="0">
              <a:solidFill>
                <a:srgbClr val="FF0000"/>
              </a:solidFill>
              <a:latin typeface="Arial"/>
              <a:cs typeface="Arial"/>
            </a:endParaRPr>
          </a:p>
        </p:txBody>
      </p:sp>
      <p:sp>
        <p:nvSpPr>
          <p:cNvPr id="35" name="object 35"/>
          <p:cNvSpPr txBox="1"/>
          <p:nvPr/>
        </p:nvSpPr>
        <p:spPr>
          <a:xfrm>
            <a:off x="884021" y="976250"/>
            <a:ext cx="7760334" cy="1797928"/>
          </a:xfrm>
          <a:prstGeom prst="rect">
            <a:avLst/>
          </a:prstGeom>
        </p:spPr>
        <p:txBody>
          <a:bodyPr vert="horz" wrap="square" lIns="0" tIns="91440" rIns="0" bIns="0" rtlCol="0">
            <a:spAutoFit/>
          </a:bodyPr>
          <a:lstStyle/>
          <a:p>
            <a:pPr marL="12700">
              <a:lnSpc>
                <a:spcPct val="100000"/>
              </a:lnSpc>
              <a:spcBef>
                <a:spcPts val="720"/>
              </a:spcBef>
            </a:pPr>
            <a:r>
              <a:rPr sz="1600" b="1" spc="-5" dirty="0">
                <a:latin typeface="Arial"/>
                <a:cs typeface="Arial"/>
              </a:rPr>
              <a:t>High</a:t>
            </a:r>
            <a:endParaRPr sz="1600" dirty="0">
              <a:latin typeface="Arial"/>
              <a:cs typeface="Arial"/>
            </a:endParaRPr>
          </a:p>
          <a:p>
            <a:pPr marL="6661784" marR="5080">
              <a:lnSpc>
                <a:spcPct val="100000"/>
              </a:lnSpc>
              <a:spcBef>
                <a:spcPts val="550"/>
              </a:spcBef>
            </a:pPr>
            <a:r>
              <a:rPr sz="1400" b="1" spc="-10" dirty="0">
                <a:solidFill>
                  <a:srgbClr val="FF0000"/>
                </a:solidFill>
                <a:latin typeface="Arial"/>
                <a:cs typeface="Arial"/>
              </a:rPr>
              <a:t>Transform</a:t>
            </a:r>
            <a:r>
              <a:rPr sz="1400" b="1" spc="-110" dirty="0">
                <a:solidFill>
                  <a:srgbClr val="FF0000"/>
                </a:solidFill>
                <a:latin typeface="Arial"/>
                <a:cs typeface="Arial"/>
              </a:rPr>
              <a:t> </a:t>
            </a:r>
            <a:r>
              <a:rPr sz="1400" b="1" dirty="0">
                <a:solidFill>
                  <a:srgbClr val="FF0000"/>
                </a:solidFill>
                <a:latin typeface="Arial"/>
                <a:cs typeface="Arial"/>
              </a:rPr>
              <a:t>to  </a:t>
            </a:r>
            <a:r>
              <a:rPr sz="1400" b="1" spc="-5" dirty="0">
                <a:solidFill>
                  <a:srgbClr val="FF0000"/>
                </a:solidFill>
                <a:latin typeface="Arial"/>
                <a:cs typeface="Arial"/>
              </a:rPr>
              <a:t>higher</a:t>
            </a:r>
            <a:r>
              <a:rPr sz="1400" b="1" spc="-85" dirty="0">
                <a:solidFill>
                  <a:srgbClr val="FF0000"/>
                </a:solidFill>
                <a:latin typeface="Arial"/>
                <a:cs typeface="Arial"/>
              </a:rPr>
              <a:t> </a:t>
            </a:r>
            <a:r>
              <a:rPr sz="1400" b="1" spc="-5" dirty="0">
                <a:solidFill>
                  <a:srgbClr val="FF0000"/>
                </a:solidFill>
                <a:latin typeface="Arial"/>
                <a:cs typeface="Arial"/>
              </a:rPr>
              <a:t>levels</a:t>
            </a:r>
            <a:endParaRPr sz="1400" dirty="0">
              <a:solidFill>
                <a:srgbClr val="FF0000"/>
              </a:solidFill>
              <a:latin typeface="Arial"/>
              <a:cs typeface="Arial"/>
            </a:endParaRPr>
          </a:p>
          <a:p>
            <a:pPr>
              <a:lnSpc>
                <a:spcPct val="100000"/>
              </a:lnSpc>
            </a:pPr>
            <a:endParaRPr sz="1500" dirty="0">
              <a:latin typeface="Arial"/>
              <a:cs typeface="Arial"/>
            </a:endParaRPr>
          </a:p>
          <a:p>
            <a:pPr>
              <a:lnSpc>
                <a:spcPct val="100000"/>
              </a:lnSpc>
              <a:spcBef>
                <a:spcPts val="55"/>
              </a:spcBef>
            </a:pPr>
            <a:endParaRPr sz="1800" dirty="0">
              <a:latin typeface="Arial"/>
              <a:cs typeface="Arial"/>
            </a:endParaRPr>
          </a:p>
          <a:p>
            <a:pPr marL="4469765" marR="1795145">
              <a:lnSpc>
                <a:spcPct val="100000"/>
              </a:lnSpc>
            </a:pPr>
            <a:r>
              <a:rPr sz="1400" b="1" spc="-10" dirty="0">
                <a:solidFill>
                  <a:srgbClr val="FF0000"/>
                </a:solidFill>
                <a:latin typeface="Arial"/>
                <a:cs typeface="Arial"/>
              </a:rPr>
              <a:t>Tighter</a:t>
            </a:r>
            <a:r>
              <a:rPr sz="1400" b="1" spc="-60" dirty="0">
                <a:solidFill>
                  <a:srgbClr val="FF0000"/>
                </a:solidFill>
                <a:latin typeface="Arial"/>
                <a:cs typeface="Arial"/>
              </a:rPr>
              <a:t> </a:t>
            </a:r>
            <a:r>
              <a:rPr sz="1400" b="1" spc="-5" dirty="0">
                <a:solidFill>
                  <a:srgbClr val="FF0000"/>
                </a:solidFill>
                <a:latin typeface="Arial"/>
                <a:cs typeface="Arial"/>
              </a:rPr>
              <a:t>alignment  </a:t>
            </a:r>
            <a:r>
              <a:rPr sz="1400" b="1" dirty="0">
                <a:solidFill>
                  <a:srgbClr val="FF0000"/>
                </a:solidFill>
                <a:latin typeface="Arial"/>
                <a:cs typeface="Arial"/>
              </a:rPr>
              <a:t>with</a:t>
            </a:r>
            <a:r>
              <a:rPr sz="1400" b="1" spc="-50" dirty="0">
                <a:solidFill>
                  <a:srgbClr val="FF0000"/>
                </a:solidFill>
                <a:latin typeface="Arial"/>
                <a:cs typeface="Arial"/>
              </a:rPr>
              <a:t> </a:t>
            </a:r>
            <a:r>
              <a:rPr sz="1400" b="1" spc="-5" dirty="0">
                <a:solidFill>
                  <a:srgbClr val="FF0000"/>
                </a:solidFill>
                <a:latin typeface="Arial"/>
                <a:cs typeface="Arial"/>
              </a:rPr>
              <a:t>business</a:t>
            </a:r>
            <a:endParaRPr sz="1400" dirty="0">
              <a:solidFill>
                <a:srgbClr val="FF0000"/>
              </a:solidFill>
              <a:latin typeface="Arial"/>
              <a:cs typeface="Arial"/>
            </a:endParaRPr>
          </a:p>
        </p:txBody>
      </p:sp>
      <p:sp>
        <p:nvSpPr>
          <p:cNvPr id="37" name="object 37"/>
          <p:cNvSpPr txBox="1"/>
          <p:nvPr/>
        </p:nvSpPr>
        <p:spPr>
          <a:xfrm>
            <a:off x="4156954" y="5664383"/>
            <a:ext cx="1905635" cy="432811"/>
          </a:xfrm>
          <a:prstGeom prst="rect">
            <a:avLst/>
          </a:prstGeom>
        </p:spPr>
        <p:txBody>
          <a:bodyPr vert="horz" wrap="square" lIns="0" tIns="1905" rIns="0" bIns="0" rtlCol="0">
            <a:spAutoFit/>
          </a:bodyPr>
          <a:lstStyle/>
          <a:p>
            <a:pPr marL="12700">
              <a:lnSpc>
                <a:spcPct val="100000"/>
              </a:lnSpc>
              <a:spcBef>
                <a:spcPts val="15"/>
              </a:spcBef>
            </a:pPr>
            <a:r>
              <a:rPr lang="en-US" sz="1400" dirty="0">
                <a:solidFill>
                  <a:srgbClr val="00B0F0"/>
                </a:solidFill>
                <a:latin typeface="Arial"/>
                <a:cs typeface="Arial"/>
              </a:rPr>
              <a:t>(Linear Programming)</a:t>
            </a:r>
          </a:p>
          <a:p>
            <a:pPr marL="12700">
              <a:lnSpc>
                <a:spcPct val="100000"/>
              </a:lnSpc>
              <a:spcBef>
                <a:spcPts val="15"/>
              </a:spcBef>
            </a:pPr>
            <a:r>
              <a:rPr lang="en-US" sz="1400" dirty="0">
                <a:solidFill>
                  <a:srgbClr val="00B0F0"/>
                </a:solidFill>
                <a:latin typeface="Arial"/>
                <a:cs typeface="Arial"/>
              </a:rPr>
              <a:t>              10%</a:t>
            </a:r>
            <a:endParaRPr sz="1400" dirty="0">
              <a:solidFill>
                <a:srgbClr val="00B0F0"/>
              </a:solidFill>
              <a:latin typeface="Arial"/>
              <a:cs typeface="Arial"/>
            </a:endParaRPr>
          </a:p>
        </p:txBody>
      </p:sp>
      <p:sp>
        <p:nvSpPr>
          <p:cNvPr id="38" name="object 38"/>
          <p:cNvSpPr txBox="1"/>
          <p:nvPr/>
        </p:nvSpPr>
        <p:spPr>
          <a:xfrm>
            <a:off x="903833" y="6072325"/>
            <a:ext cx="430530" cy="252095"/>
          </a:xfrm>
          <a:prstGeom prst="rect">
            <a:avLst/>
          </a:prstGeom>
        </p:spPr>
        <p:txBody>
          <a:bodyPr vert="horz" wrap="square" lIns="0" tIns="0" rIns="0" bIns="0" rtlCol="0">
            <a:spAutoFit/>
          </a:bodyPr>
          <a:lstStyle/>
          <a:p>
            <a:pPr marL="12700">
              <a:lnSpc>
                <a:spcPts val="1864"/>
              </a:lnSpc>
            </a:pPr>
            <a:r>
              <a:rPr sz="1600" b="1" spc="-10" dirty="0">
                <a:latin typeface="Arial"/>
                <a:cs typeface="Arial"/>
              </a:rPr>
              <a:t>Low</a:t>
            </a:r>
            <a:endParaRPr sz="1600">
              <a:latin typeface="Arial"/>
              <a:cs typeface="Arial"/>
            </a:endParaRPr>
          </a:p>
        </p:txBody>
      </p:sp>
      <p:sp>
        <p:nvSpPr>
          <p:cNvPr id="39" name="object 39"/>
          <p:cNvSpPr txBox="1"/>
          <p:nvPr/>
        </p:nvSpPr>
        <p:spPr>
          <a:xfrm>
            <a:off x="2219960" y="6442990"/>
            <a:ext cx="765175" cy="252729"/>
          </a:xfrm>
          <a:prstGeom prst="rect">
            <a:avLst/>
          </a:prstGeom>
        </p:spPr>
        <p:txBody>
          <a:bodyPr vert="horz" wrap="square" lIns="0" tIns="0" rIns="0" bIns="0" rtlCol="0">
            <a:spAutoFit/>
          </a:bodyPr>
          <a:lstStyle/>
          <a:p>
            <a:pPr marL="12700">
              <a:lnSpc>
                <a:spcPts val="1864"/>
              </a:lnSpc>
            </a:pPr>
            <a:r>
              <a:rPr sz="1600" b="1" spc="-130" dirty="0">
                <a:latin typeface="Arial"/>
                <a:cs typeface="Arial"/>
              </a:rPr>
              <a:t>T</a:t>
            </a:r>
            <a:r>
              <a:rPr sz="1600" b="1" spc="-5" dirty="0">
                <a:latin typeface="Arial"/>
                <a:cs typeface="Arial"/>
              </a:rPr>
              <a:t>ac</a:t>
            </a:r>
            <a:r>
              <a:rPr sz="1600" b="1" spc="-15" dirty="0">
                <a:latin typeface="Arial"/>
                <a:cs typeface="Arial"/>
              </a:rPr>
              <a:t>t</a:t>
            </a:r>
            <a:r>
              <a:rPr sz="1600" b="1" spc="-5" dirty="0">
                <a:latin typeface="Arial"/>
                <a:cs typeface="Arial"/>
              </a:rPr>
              <a:t>ical</a:t>
            </a:r>
            <a:endParaRPr sz="1600">
              <a:latin typeface="Arial"/>
              <a:cs typeface="Arial"/>
            </a:endParaRPr>
          </a:p>
        </p:txBody>
      </p:sp>
      <p:sp>
        <p:nvSpPr>
          <p:cNvPr id="40" name="object 40"/>
          <p:cNvSpPr txBox="1"/>
          <p:nvPr/>
        </p:nvSpPr>
        <p:spPr>
          <a:xfrm>
            <a:off x="5296661" y="6442990"/>
            <a:ext cx="2947035" cy="252729"/>
          </a:xfrm>
          <a:prstGeom prst="rect">
            <a:avLst/>
          </a:prstGeom>
        </p:spPr>
        <p:txBody>
          <a:bodyPr vert="horz" wrap="square" lIns="0" tIns="0" rIns="0" bIns="0" rtlCol="0">
            <a:spAutoFit/>
          </a:bodyPr>
          <a:lstStyle/>
          <a:p>
            <a:pPr marL="12700">
              <a:lnSpc>
                <a:spcPts val="1864"/>
              </a:lnSpc>
            </a:pPr>
            <a:r>
              <a:rPr sz="1600" b="1" spc="-5" dirty="0">
                <a:latin typeface="Arial"/>
                <a:cs typeface="Arial"/>
              </a:rPr>
              <a:t>Nature of Cost</a:t>
            </a:r>
            <a:r>
              <a:rPr sz="1600" b="1" spc="5" dirty="0">
                <a:latin typeface="Arial"/>
                <a:cs typeface="Arial"/>
              </a:rPr>
              <a:t> </a:t>
            </a:r>
            <a:r>
              <a:rPr sz="1600" b="1" spc="-5" dirty="0">
                <a:latin typeface="Arial"/>
                <a:cs typeface="Arial"/>
              </a:rPr>
              <a:t>Optimization</a:t>
            </a:r>
            <a:endParaRPr sz="1600" dirty="0">
              <a:latin typeface="Arial"/>
              <a:cs typeface="Arial"/>
            </a:endParaRPr>
          </a:p>
        </p:txBody>
      </p:sp>
      <p:sp>
        <p:nvSpPr>
          <p:cNvPr id="41" name="object 41"/>
          <p:cNvSpPr txBox="1"/>
          <p:nvPr/>
        </p:nvSpPr>
        <p:spPr>
          <a:xfrm>
            <a:off x="9992994" y="6442990"/>
            <a:ext cx="892810" cy="252729"/>
          </a:xfrm>
          <a:prstGeom prst="rect">
            <a:avLst/>
          </a:prstGeom>
        </p:spPr>
        <p:txBody>
          <a:bodyPr vert="horz" wrap="square" lIns="0" tIns="0" rIns="0" bIns="0" rtlCol="0">
            <a:spAutoFit/>
          </a:bodyPr>
          <a:lstStyle/>
          <a:p>
            <a:pPr marL="12700">
              <a:lnSpc>
                <a:spcPts val="1864"/>
              </a:lnSpc>
            </a:pPr>
            <a:r>
              <a:rPr sz="1600" b="1" spc="-5" dirty="0">
                <a:latin typeface="Arial"/>
                <a:cs typeface="Arial"/>
              </a:rPr>
              <a:t>Stra</a:t>
            </a:r>
            <a:r>
              <a:rPr sz="1600" b="1" spc="-10" dirty="0">
                <a:latin typeface="Arial"/>
                <a:cs typeface="Arial"/>
              </a:rPr>
              <a:t>t</a:t>
            </a:r>
            <a:r>
              <a:rPr sz="1600" b="1" spc="-5" dirty="0">
                <a:latin typeface="Arial"/>
                <a:cs typeface="Arial"/>
              </a:rPr>
              <a:t>e</a:t>
            </a:r>
            <a:r>
              <a:rPr sz="1600" b="1" spc="-10" dirty="0">
                <a:latin typeface="Arial"/>
                <a:cs typeface="Arial"/>
              </a:rPr>
              <a:t>g</a:t>
            </a:r>
            <a:r>
              <a:rPr sz="1600" b="1" spc="-5" dirty="0">
                <a:latin typeface="Arial"/>
                <a:cs typeface="Arial"/>
              </a:rPr>
              <a:t>ic</a:t>
            </a:r>
            <a:endParaRPr sz="1600">
              <a:latin typeface="Arial"/>
              <a:cs typeface="Arial"/>
            </a:endParaRPr>
          </a:p>
        </p:txBody>
      </p:sp>
      <p:sp>
        <p:nvSpPr>
          <p:cNvPr id="42" name="object 37">
            <a:extLst>
              <a:ext uri="{FF2B5EF4-FFF2-40B4-BE49-F238E27FC236}">
                <a16:creationId xmlns:a16="http://schemas.microsoft.com/office/drawing/2014/main" id="{628F5793-F113-4EA6-87D0-63DE7A9FD92B}"/>
              </a:ext>
            </a:extLst>
          </p:cNvPr>
          <p:cNvSpPr txBox="1"/>
          <p:nvPr/>
        </p:nvSpPr>
        <p:spPr>
          <a:xfrm>
            <a:off x="8254489" y="3963801"/>
            <a:ext cx="2422780" cy="432811"/>
          </a:xfrm>
          <a:prstGeom prst="rect">
            <a:avLst/>
          </a:prstGeom>
        </p:spPr>
        <p:txBody>
          <a:bodyPr vert="horz" wrap="square" lIns="0" tIns="1905" rIns="0" bIns="0" rtlCol="0">
            <a:spAutoFit/>
          </a:bodyPr>
          <a:lstStyle/>
          <a:p>
            <a:pPr marL="12700" algn="ctr">
              <a:lnSpc>
                <a:spcPct val="100000"/>
              </a:lnSpc>
              <a:spcBef>
                <a:spcPts val="15"/>
              </a:spcBef>
            </a:pPr>
            <a:r>
              <a:rPr lang="en-US" sz="1400" dirty="0">
                <a:solidFill>
                  <a:srgbClr val="00B0F0"/>
                </a:solidFill>
                <a:latin typeface="Arial"/>
                <a:cs typeface="Arial"/>
              </a:rPr>
              <a:t>(Non Linear Programming)</a:t>
            </a:r>
          </a:p>
          <a:p>
            <a:pPr marL="12700" algn="ctr">
              <a:lnSpc>
                <a:spcPct val="100000"/>
              </a:lnSpc>
              <a:spcBef>
                <a:spcPts val="15"/>
              </a:spcBef>
            </a:pPr>
            <a:r>
              <a:rPr lang="en-US" sz="1400" dirty="0">
                <a:solidFill>
                  <a:srgbClr val="00B0F0"/>
                </a:solidFill>
                <a:latin typeface="Arial"/>
                <a:cs typeface="Arial"/>
              </a:rPr>
              <a:t>With Constraints &amp; Solver</a:t>
            </a:r>
            <a:endParaRPr sz="1400" dirty="0">
              <a:solidFill>
                <a:srgbClr val="00B0F0"/>
              </a:solidFill>
              <a:latin typeface="Arial"/>
              <a:cs typeface="Arial"/>
            </a:endParaRPr>
          </a:p>
        </p:txBody>
      </p:sp>
      <p:sp>
        <p:nvSpPr>
          <p:cNvPr id="36" name="Rectangle 35">
            <a:extLst>
              <a:ext uri="{FF2B5EF4-FFF2-40B4-BE49-F238E27FC236}">
                <a16:creationId xmlns:a16="http://schemas.microsoft.com/office/drawing/2014/main" id="{F13C153C-BA80-449B-B6C8-998A657655FA}"/>
              </a:ext>
            </a:extLst>
          </p:cNvPr>
          <p:cNvSpPr/>
          <p:nvPr/>
        </p:nvSpPr>
        <p:spPr>
          <a:xfrm>
            <a:off x="6033496" y="5135676"/>
            <a:ext cx="2067874" cy="523220"/>
          </a:xfrm>
          <a:prstGeom prst="rect">
            <a:avLst/>
          </a:prstGeom>
        </p:spPr>
        <p:txBody>
          <a:bodyPr wrap="none">
            <a:spAutoFit/>
          </a:bodyPr>
          <a:lstStyle/>
          <a:p>
            <a:pPr marL="12700" marR="10795">
              <a:spcBef>
                <a:spcPts val="15"/>
              </a:spcBef>
            </a:pPr>
            <a:r>
              <a:rPr lang="en-US" sz="1400" dirty="0">
                <a:solidFill>
                  <a:srgbClr val="00B0F0"/>
                </a:solidFill>
                <a:latin typeface="Arial"/>
                <a:cs typeface="Arial"/>
              </a:rPr>
              <a:t>(Ideal Market Scenario)</a:t>
            </a:r>
          </a:p>
          <a:p>
            <a:pPr marL="12700" marR="10795">
              <a:spcBef>
                <a:spcPts val="15"/>
              </a:spcBef>
            </a:pPr>
            <a:r>
              <a:rPr lang="en-US" sz="1400" dirty="0">
                <a:solidFill>
                  <a:srgbClr val="00B0F0"/>
                </a:solidFill>
                <a:latin typeface="Arial"/>
                <a:cs typeface="Arial"/>
              </a:rPr>
              <a:t>               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4786" y="186943"/>
            <a:ext cx="10556875" cy="452120"/>
          </a:xfrm>
          <a:prstGeom prst="rect">
            <a:avLst/>
          </a:prstGeom>
        </p:spPr>
        <p:txBody>
          <a:bodyPr vert="horz" wrap="square" lIns="0" tIns="12065" rIns="0" bIns="0" rtlCol="0">
            <a:spAutoFit/>
          </a:bodyPr>
          <a:lstStyle/>
          <a:p>
            <a:pPr marL="12700">
              <a:lnSpc>
                <a:spcPct val="100000"/>
              </a:lnSpc>
              <a:spcBef>
                <a:spcPts val="95"/>
              </a:spcBef>
            </a:pPr>
            <a:r>
              <a:rPr sz="2800" spc="-5" dirty="0"/>
              <a:t>Detailed Levels </a:t>
            </a:r>
            <a:r>
              <a:rPr sz="2800" spc="-10" dirty="0"/>
              <a:t>Within </a:t>
            </a:r>
            <a:r>
              <a:rPr sz="2800" spc="-5" dirty="0"/>
              <a:t>Strategic Cost Optimization</a:t>
            </a:r>
            <a:r>
              <a:rPr sz="2800" spc="190" dirty="0"/>
              <a:t> </a:t>
            </a:r>
            <a:r>
              <a:rPr sz="2800" spc="-5" dirty="0"/>
              <a:t>Framework</a:t>
            </a:r>
            <a:endParaRPr sz="2800"/>
          </a:p>
        </p:txBody>
      </p:sp>
      <p:sp>
        <p:nvSpPr>
          <p:cNvPr id="3" name="object 3"/>
          <p:cNvSpPr txBox="1"/>
          <p:nvPr/>
        </p:nvSpPr>
        <p:spPr>
          <a:xfrm>
            <a:off x="339648" y="35915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Arial"/>
                <a:cs typeface="Arial"/>
              </a:rPr>
              <a:t>7</a:t>
            </a:r>
            <a:endParaRPr sz="1600">
              <a:latin typeface="Arial"/>
              <a:cs typeface="Arial"/>
            </a:endParaRPr>
          </a:p>
        </p:txBody>
      </p:sp>
      <p:grpSp>
        <p:nvGrpSpPr>
          <p:cNvPr id="4" name="object 4"/>
          <p:cNvGrpSpPr/>
          <p:nvPr/>
        </p:nvGrpSpPr>
        <p:grpSpPr>
          <a:xfrm>
            <a:off x="4676266" y="1800771"/>
            <a:ext cx="7154545" cy="4873206"/>
            <a:chOff x="4676266" y="1546352"/>
            <a:chExt cx="7154545" cy="5127625"/>
          </a:xfrm>
        </p:grpSpPr>
        <p:sp>
          <p:nvSpPr>
            <p:cNvPr id="5" name="object 5"/>
            <p:cNvSpPr/>
            <p:nvPr/>
          </p:nvSpPr>
          <p:spPr>
            <a:xfrm>
              <a:off x="4693157" y="4767834"/>
              <a:ext cx="0" cy="1892935"/>
            </a:xfrm>
            <a:custGeom>
              <a:avLst/>
              <a:gdLst/>
              <a:ahLst/>
              <a:cxnLst/>
              <a:rect l="l" t="t" r="r" b="b"/>
              <a:pathLst>
                <a:path h="1892934">
                  <a:moveTo>
                    <a:pt x="0" y="0"/>
                  </a:moveTo>
                  <a:lnTo>
                    <a:pt x="0" y="1892871"/>
                  </a:lnTo>
                </a:path>
              </a:pathLst>
            </a:custGeom>
            <a:ln w="25908">
              <a:solidFill>
                <a:srgbClr val="D7A800"/>
              </a:solidFill>
            </a:ln>
          </p:spPr>
          <p:txBody>
            <a:bodyPr wrap="square" lIns="0" tIns="0" rIns="0" bIns="0" rtlCol="0"/>
            <a:lstStyle/>
            <a:p>
              <a:endParaRPr/>
            </a:p>
          </p:txBody>
        </p:sp>
        <p:sp>
          <p:nvSpPr>
            <p:cNvPr id="6" name="object 6"/>
            <p:cNvSpPr/>
            <p:nvPr/>
          </p:nvSpPr>
          <p:spPr>
            <a:xfrm>
              <a:off x="4688966" y="4199381"/>
              <a:ext cx="1231265" cy="574040"/>
            </a:xfrm>
            <a:custGeom>
              <a:avLst/>
              <a:gdLst/>
              <a:ahLst/>
              <a:cxnLst/>
              <a:rect l="l" t="t" r="r" b="b"/>
              <a:pathLst>
                <a:path w="1231264" h="574039">
                  <a:moveTo>
                    <a:pt x="1230757" y="0"/>
                  </a:moveTo>
                  <a:lnTo>
                    <a:pt x="0" y="573913"/>
                  </a:lnTo>
                </a:path>
              </a:pathLst>
            </a:custGeom>
            <a:ln w="25400">
              <a:solidFill>
                <a:srgbClr val="D7A800"/>
              </a:solidFill>
            </a:ln>
          </p:spPr>
          <p:txBody>
            <a:bodyPr wrap="square" lIns="0" tIns="0" rIns="0" bIns="0" rtlCol="0"/>
            <a:lstStyle/>
            <a:p>
              <a:endParaRPr/>
            </a:p>
          </p:txBody>
        </p:sp>
        <p:sp>
          <p:nvSpPr>
            <p:cNvPr id="7" name="object 7"/>
            <p:cNvSpPr/>
            <p:nvPr/>
          </p:nvSpPr>
          <p:spPr>
            <a:xfrm>
              <a:off x="4696968" y="4080509"/>
              <a:ext cx="1765300" cy="2579370"/>
            </a:xfrm>
            <a:custGeom>
              <a:avLst/>
              <a:gdLst/>
              <a:ahLst/>
              <a:cxnLst/>
              <a:rect l="l" t="t" r="r" b="b"/>
              <a:pathLst>
                <a:path w="1765300" h="2579370">
                  <a:moveTo>
                    <a:pt x="1403223" y="34671"/>
                  </a:moveTo>
                  <a:lnTo>
                    <a:pt x="1156843" y="0"/>
                  </a:lnTo>
                  <a:lnTo>
                    <a:pt x="1276604" y="248793"/>
                  </a:lnTo>
                  <a:lnTo>
                    <a:pt x="1403223" y="34671"/>
                  </a:lnTo>
                  <a:close/>
                </a:path>
                <a:path w="1765300" h="2579370">
                  <a:moveTo>
                    <a:pt x="1764792" y="927354"/>
                  </a:moveTo>
                  <a:lnTo>
                    <a:pt x="0" y="1742059"/>
                  </a:lnTo>
                  <a:lnTo>
                    <a:pt x="0" y="2579370"/>
                  </a:lnTo>
                  <a:lnTo>
                    <a:pt x="1764792" y="2579370"/>
                  </a:lnTo>
                  <a:lnTo>
                    <a:pt x="1764792" y="927354"/>
                  </a:lnTo>
                  <a:close/>
                </a:path>
              </a:pathLst>
            </a:custGeom>
            <a:solidFill>
              <a:srgbClr val="D7A800"/>
            </a:solidFill>
          </p:spPr>
          <p:txBody>
            <a:bodyPr wrap="square" lIns="0" tIns="0" rIns="0" bIns="0" rtlCol="0"/>
            <a:lstStyle/>
            <a:p>
              <a:endParaRPr/>
            </a:p>
          </p:txBody>
        </p:sp>
        <p:sp>
          <p:nvSpPr>
            <p:cNvPr id="8" name="object 8"/>
            <p:cNvSpPr/>
            <p:nvPr/>
          </p:nvSpPr>
          <p:spPr>
            <a:xfrm>
              <a:off x="6474713" y="3918966"/>
              <a:ext cx="0" cy="2741295"/>
            </a:xfrm>
            <a:custGeom>
              <a:avLst/>
              <a:gdLst/>
              <a:ahLst/>
              <a:cxnLst/>
              <a:rect l="l" t="t" r="r" b="b"/>
              <a:pathLst>
                <a:path h="2741295">
                  <a:moveTo>
                    <a:pt x="0" y="0"/>
                  </a:moveTo>
                  <a:lnTo>
                    <a:pt x="0" y="2741294"/>
                  </a:lnTo>
                </a:path>
              </a:pathLst>
            </a:custGeom>
            <a:ln w="25908">
              <a:solidFill>
                <a:srgbClr val="006244"/>
              </a:solidFill>
            </a:ln>
          </p:spPr>
          <p:txBody>
            <a:bodyPr wrap="square" lIns="0" tIns="0" rIns="0" bIns="0" rtlCol="0"/>
            <a:lstStyle/>
            <a:p>
              <a:endParaRPr/>
            </a:p>
          </p:txBody>
        </p:sp>
        <p:sp>
          <p:nvSpPr>
            <p:cNvPr id="9" name="object 9"/>
            <p:cNvSpPr/>
            <p:nvPr/>
          </p:nvSpPr>
          <p:spPr>
            <a:xfrm>
              <a:off x="6469633" y="3351022"/>
              <a:ext cx="1231265" cy="574040"/>
            </a:xfrm>
            <a:custGeom>
              <a:avLst/>
              <a:gdLst/>
              <a:ahLst/>
              <a:cxnLst/>
              <a:rect l="l" t="t" r="r" b="b"/>
              <a:pathLst>
                <a:path w="1231265" h="574039">
                  <a:moveTo>
                    <a:pt x="1230757" y="0"/>
                  </a:moveTo>
                  <a:lnTo>
                    <a:pt x="0" y="573913"/>
                  </a:lnTo>
                </a:path>
              </a:pathLst>
            </a:custGeom>
            <a:ln w="25400">
              <a:solidFill>
                <a:srgbClr val="006244"/>
              </a:solidFill>
            </a:ln>
          </p:spPr>
          <p:txBody>
            <a:bodyPr wrap="square" lIns="0" tIns="0" rIns="0" bIns="0" rtlCol="0"/>
            <a:lstStyle/>
            <a:p>
              <a:endParaRPr/>
            </a:p>
          </p:txBody>
        </p:sp>
        <p:sp>
          <p:nvSpPr>
            <p:cNvPr id="10" name="object 10"/>
            <p:cNvSpPr/>
            <p:nvPr/>
          </p:nvSpPr>
          <p:spPr>
            <a:xfrm>
              <a:off x="6484620" y="3232149"/>
              <a:ext cx="1783080" cy="3427729"/>
            </a:xfrm>
            <a:custGeom>
              <a:avLst/>
              <a:gdLst/>
              <a:ahLst/>
              <a:cxnLst/>
              <a:rect l="l" t="t" r="r" b="b"/>
              <a:pathLst>
                <a:path w="1783079" h="3427729">
                  <a:moveTo>
                    <a:pt x="1396238" y="34671"/>
                  </a:moveTo>
                  <a:lnTo>
                    <a:pt x="1149858" y="0"/>
                  </a:lnTo>
                  <a:lnTo>
                    <a:pt x="1269492" y="248793"/>
                  </a:lnTo>
                  <a:lnTo>
                    <a:pt x="1396238" y="34671"/>
                  </a:lnTo>
                  <a:close/>
                </a:path>
                <a:path w="1783079" h="3427729">
                  <a:moveTo>
                    <a:pt x="1783080" y="948182"/>
                  </a:moveTo>
                  <a:lnTo>
                    <a:pt x="0" y="1763014"/>
                  </a:lnTo>
                  <a:lnTo>
                    <a:pt x="0" y="3427730"/>
                  </a:lnTo>
                  <a:lnTo>
                    <a:pt x="1783080" y="3427730"/>
                  </a:lnTo>
                  <a:lnTo>
                    <a:pt x="1783080" y="948182"/>
                  </a:lnTo>
                  <a:close/>
                </a:path>
              </a:pathLst>
            </a:custGeom>
            <a:solidFill>
              <a:srgbClr val="006244"/>
            </a:solidFill>
          </p:spPr>
          <p:txBody>
            <a:bodyPr wrap="square" lIns="0" tIns="0" rIns="0" bIns="0" rtlCol="0"/>
            <a:lstStyle/>
            <a:p>
              <a:endParaRPr/>
            </a:p>
          </p:txBody>
        </p:sp>
        <p:sp>
          <p:nvSpPr>
            <p:cNvPr id="11" name="object 11"/>
            <p:cNvSpPr/>
            <p:nvPr/>
          </p:nvSpPr>
          <p:spPr>
            <a:xfrm>
              <a:off x="8265413" y="3073146"/>
              <a:ext cx="0" cy="3587750"/>
            </a:xfrm>
            <a:custGeom>
              <a:avLst/>
              <a:gdLst/>
              <a:ahLst/>
              <a:cxnLst/>
              <a:rect l="l" t="t" r="r" b="b"/>
              <a:pathLst>
                <a:path h="3587750">
                  <a:moveTo>
                    <a:pt x="0" y="0"/>
                  </a:moveTo>
                  <a:lnTo>
                    <a:pt x="0" y="3587127"/>
                  </a:lnTo>
                </a:path>
              </a:pathLst>
            </a:custGeom>
            <a:ln w="25908">
              <a:solidFill>
                <a:srgbClr val="D7A800"/>
              </a:solidFill>
            </a:ln>
          </p:spPr>
          <p:txBody>
            <a:bodyPr wrap="square" lIns="0" tIns="0" rIns="0" bIns="0" rtlCol="0"/>
            <a:lstStyle/>
            <a:p>
              <a:endParaRPr/>
            </a:p>
          </p:txBody>
        </p:sp>
        <p:sp>
          <p:nvSpPr>
            <p:cNvPr id="12" name="object 12"/>
            <p:cNvSpPr/>
            <p:nvPr/>
          </p:nvSpPr>
          <p:spPr>
            <a:xfrm>
              <a:off x="8261476" y="2505202"/>
              <a:ext cx="1231265" cy="574040"/>
            </a:xfrm>
            <a:custGeom>
              <a:avLst/>
              <a:gdLst/>
              <a:ahLst/>
              <a:cxnLst/>
              <a:rect l="l" t="t" r="r" b="b"/>
              <a:pathLst>
                <a:path w="1231265" h="574039">
                  <a:moveTo>
                    <a:pt x="1230756" y="0"/>
                  </a:moveTo>
                  <a:lnTo>
                    <a:pt x="0" y="573913"/>
                  </a:lnTo>
                </a:path>
              </a:pathLst>
            </a:custGeom>
            <a:ln w="25400">
              <a:solidFill>
                <a:srgbClr val="D7A800"/>
              </a:solidFill>
            </a:ln>
          </p:spPr>
          <p:txBody>
            <a:bodyPr wrap="square" lIns="0" tIns="0" rIns="0" bIns="0" rtlCol="0"/>
            <a:lstStyle/>
            <a:p>
              <a:endParaRPr/>
            </a:p>
          </p:txBody>
        </p:sp>
        <p:sp>
          <p:nvSpPr>
            <p:cNvPr id="13" name="object 13"/>
            <p:cNvSpPr/>
            <p:nvPr/>
          </p:nvSpPr>
          <p:spPr>
            <a:xfrm>
              <a:off x="8278368" y="2386329"/>
              <a:ext cx="1783080" cy="4273550"/>
            </a:xfrm>
            <a:custGeom>
              <a:avLst/>
              <a:gdLst/>
              <a:ahLst/>
              <a:cxnLst/>
              <a:rect l="l" t="t" r="r" b="b"/>
              <a:pathLst>
                <a:path w="1783079" h="4273550">
                  <a:moveTo>
                    <a:pt x="1394333" y="34671"/>
                  </a:moveTo>
                  <a:lnTo>
                    <a:pt x="1147953" y="0"/>
                  </a:lnTo>
                  <a:lnTo>
                    <a:pt x="1267587" y="248793"/>
                  </a:lnTo>
                  <a:lnTo>
                    <a:pt x="1394333" y="34671"/>
                  </a:lnTo>
                  <a:close/>
                </a:path>
                <a:path w="1783079" h="4273550">
                  <a:moveTo>
                    <a:pt x="1783080" y="966470"/>
                  </a:moveTo>
                  <a:lnTo>
                    <a:pt x="0" y="1781302"/>
                  </a:lnTo>
                  <a:lnTo>
                    <a:pt x="0" y="4273550"/>
                  </a:lnTo>
                  <a:lnTo>
                    <a:pt x="1783080" y="4273550"/>
                  </a:lnTo>
                  <a:lnTo>
                    <a:pt x="1783080" y="966470"/>
                  </a:lnTo>
                  <a:close/>
                </a:path>
              </a:pathLst>
            </a:custGeom>
            <a:solidFill>
              <a:srgbClr val="D7A800"/>
            </a:solidFill>
          </p:spPr>
          <p:txBody>
            <a:bodyPr wrap="square" lIns="0" tIns="0" rIns="0" bIns="0" rtlCol="0"/>
            <a:lstStyle/>
            <a:p>
              <a:endParaRPr/>
            </a:p>
          </p:txBody>
        </p:sp>
        <p:sp>
          <p:nvSpPr>
            <p:cNvPr id="14" name="object 14"/>
            <p:cNvSpPr/>
            <p:nvPr/>
          </p:nvSpPr>
          <p:spPr>
            <a:xfrm>
              <a:off x="10059161" y="2233422"/>
              <a:ext cx="0" cy="4427220"/>
            </a:xfrm>
            <a:custGeom>
              <a:avLst/>
              <a:gdLst/>
              <a:ahLst/>
              <a:cxnLst/>
              <a:rect l="l" t="t" r="r" b="b"/>
              <a:pathLst>
                <a:path h="4427220">
                  <a:moveTo>
                    <a:pt x="0" y="0"/>
                  </a:moveTo>
                  <a:lnTo>
                    <a:pt x="0" y="4427080"/>
                  </a:lnTo>
                </a:path>
              </a:pathLst>
            </a:custGeom>
            <a:ln w="25908">
              <a:solidFill>
                <a:srgbClr val="006244"/>
              </a:solidFill>
            </a:ln>
          </p:spPr>
          <p:txBody>
            <a:bodyPr wrap="square" lIns="0" tIns="0" rIns="0" bIns="0" rtlCol="0"/>
            <a:lstStyle/>
            <a:p>
              <a:endParaRPr/>
            </a:p>
          </p:txBody>
        </p:sp>
        <p:sp>
          <p:nvSpPr>
            <p:cNvPr id="15" name="object 15"/>
            <p:cNvSpPr/>
            <p:nvPr/>
          </p:nvSpPr>
          <p:spPr>
            <a:xfrm>
              <a:off x="10054335" y="1665224"/>
              <a:ext cx="1231265" cy="574040"/>
            </a:xfrm>
            <a:custGeom>
              <a:avLst/>
              <a:gdLst/>
              <a:ahLst/>
              <a:cxnLst/>
              <a:rect l="l" t="t" r="r" b="b"/>
              <a:pathLst>
                <a:path w="1231265" h="574039">
                  <a:moveTo>
                    <a:pt x="1230757" y="0"/>
                  </a:moveTo>
                  <a:lnTo>
                    <a:pt x="0" y="573913"/>
                  </a:lnTo>
                </a:path>
              </a:pathLst>
            </a:custGeom>
            <a:ln w="25400">
              <a:solidFill>
                <a:srgbClr val="006244"/>
              </a:solidFill>
            </a:ln>
          </p:spPr>
          <p:txBody>
            <a:bodyPr wrap="square" lIns="0" tIns="0" rIns="0" bIns="0" rtlCol="0"/>
            <a:lstStyle/>
            <a:p>
              <a:endParaRPr/>
            </a:p>
          </p:txBody>
        </p:sp>
        <p:sp>
          <p:nvSpPr>
            <p:cNvPr id="16" name="object 16"/>
            <p:cNvSpPr/>
            <p:nvPr/>
          </p:nvSpPr>
          <p:spPr>
            <a:xfrm>
              <a:off x="10064496" y="1546351"/>
              <a:ext cx="1766570" cy="5113655"/>
            </a:xfrm>
            <a:custGeom>
              <a:avLst/>
              <a:gdLst/>
              <a:ahLst/>
              <a:cxnLst/>
              <a:rect l="l" t="t" r="r" b="b"/>
              <a:pathLst>
                <a:path w="1766570" h="5113655">
                  <a:moveTo>
                    <a:pt x="1401191" y="34671"/>
                  </a:moveTo>
                  <a:lnTo>
                    <a:pt x="1154811" y="0"/>
                  </a:lnTo>
                  <a:lnTo>
                    <a:pt x="1274445" y="248793"/>
                  </a:lnTo>
                  <a:lnTo>
                    <a:pt x="1401191" y="34671"/>
                  </a:lnTo>
                  <a:close/>
                </a:path>
                <a:path w="1766570" h="5113655">
                  <a:moveTo>
                    <a:pt x="1766316" y="978916"/>
                  </a:moveTo>
                  <a:lnTo>
                    <a:pt x="0" y="1793748"/>
                  </a:lnTo>
                  <a:lnTo>
                    <a:pt x="0" y="5113528"/>
                  </a:lnTo>
                  <a:lnTo>
                    <a:pt x="1766316" y="5113528"/>
                  </a:lnTo>
                  <a:lnTo>
                    <a:pt x="1766316" y="978916"/>
                  </a:lnTo>
                  <a:close/>
                </a:path>
              </a:pathLst>
            </a:custGeom>
            <a:solidFill>
              <a:srgbClr val="006244"/>
            </a:solidFill>
          </p:spPr>
          <p:txBody>
            <a:bodyPr wrap="square" lIns="0" tIns="0" rIns="0" bIns="0" rtlCol="0"/>
            <a:lstStyle/>
            <a:p>
              <a:endParaRPr/>
            </a:p>
          </p:txBody>
        </p:sp>
        <p:sp>
          <p:nvSpPr>
            <p:cNvPr id="17" name="object 17"/>
            <p:cNvSpPr/>
            <p:nvPr/>
          </p:nvSpPr>
          <p:spPr>
            <a:xfrm>
              <a:off x="5079492" y="2106167"/>
              <a:ext cx="6140450" cy="3213100"/>
            </a:xfrm>
            <a:custGeom>
              <a:avLst/>
              <a:gdLst/>
              <a:ahLst/>
              <a:cxnLst/>
              <a:rect l="l" t="t" r="r" b="b"/>
              <a:pathLst>
                <a:path w="6140450" h="3213100">
                  <a:moveTo>
                    <a:pt x="399821" y="2905099"/>
                  </a:moveTo>
                  <a:lnTo>
                    <a:pt x="398818" y="2894203"/>
                  </a:lnTo>
                  <a:lnTo>
                    <a:pt x="397167" y="2886583"/>
                  </a:lnTo>
                  <a:lnTo>
                    <a:pt x="396367" y="2882900"/>
                  </a:lnTo>
                  <a:lnTo>
                    <a:pt x="393433" y="2876092"/>
                  </a:lnTo>
                  <a:lnTo>
                    <a:pt x="391223" y="2870682"/>
                  </a:lnTo>
                  <a:lnTo>
                    <a:pt x="346798" y="2833001"/>
                  </a:lnTo>
                  <a:lnTo>
                    <a:pt x="338035" y="2830220"/>
                  </a:lnTo>
                  <a:lnTo>
                    <a:pt x="338035" y="2912884"/>
                  </a:lnTo>
                  <a:lnTo>
                    <a:pt x="327888" y="2930626"/>
                  </a:lnTo>
                  <a:lnTo>
                    <a:pt x="300101" y="2939161"/>
                  </a:lnTo>
                  <a:lnTo>
                    <a:pt x="303669" y="2927680"/>
                  </a:lnTo>
                  <a:lnTo>
                    <a:pt x="304507" y="2915297"/>
                  </a:lnTo>
                  <a:lnTo>
                    <a:pt x="304520" y="2910890"/>
                  </a:lnTo>
                  <a:lnTo>
                    <a:pt x="304203" y="2899435"/>
                  </a:lnTo>
                  <a:lnTo>
                    <a:pt x="303784" y="2886583"/>
                  </a:lnTo>
                  <a:lnTo>
                    <a:pt x="330136" y="2895130"/>
                  </a:lnTo>
                  <a:lnTo>
                    <a:pt x="338035" y="2912884"/>
                  </a:lnTo>
                  <a:lnTo>
                    <a:pt x="338035" y="2830220"/>
                  </a:lnTo>
                  <a:lnTo>
                    <a:pt x="324167" y="2825800"/>
                  </a:lnTo>
                  <a:lnTo>
                    <a:pt x="300101" y="2822956"/>
                  </a:lnTo>
                  <a:lnTo>
                    <a:pt x="300101" y="2811653"/>
                  </a:lnTo>
                  <a:lnTo>
                    <a:pt x="300101" y="2766695"/>
                  </a:lnTo>
                  <a:lnTo>
                    <a:pt x="314032" y="2769108"/>
                  </a:lnTo>
                  <a:lnTo>
                    <a:pt x="323176" y="2775547"/>
                  </a:lnTo>
                  <a:lnTo>
                    <a:pt x="328282" y="2786011"/>
                  </a:lnTo>
                  <a:lnTo>
                    <a:pt x="330073" y="2800477"/>
                  </a:lnTo>
                  <a:lnTo>
                    <a:pt x="393954" y="2800477"/>
                  </a:lnTo>
                  <a:lnTo>
                    <a:pt x="389089" y="2772054"/>
                  </a:lnTo>
                  <a:lnTo>
                    <a:pt x="386308" y="2766695"/>
                  </a:lnTo>
                  <a:lnTo>
                    <a:pt x="376872" y="2748445"/>
                  </a:lnTo>
                  <a:lnTo>
                    <a:pt x="336550" y="2715260"/>
                  </a:lnTo>
                  <a:lnTo>
                    <a:pt x="307759" y="2705785"/>
                  </a:lnTo>
                  <a:lnTo>
                    <a:pt x="300101" y="2702941"/>
                  </a:lnTo>
                  <a:lnTo>
                    <a:pt x="300101" y="2665476"/>
                  </a:lnTo>
                  <a:lnTo>
                    <a:pt x="243713" y="2665476"/>
                  </a:lnTo>
                  <a:lnTo>
                    <a:pt x="243713" y="2702941"/>
                  </a:lnTo>
                  <a:lnTo>
                    <a:pt x="243713" y="2766695"/>
                  </a:lnTo>
                  <a:lnTo>
                    <a:pt x="243713" y="2811653"/>
                  </a:lnTo>
                  <a:lnTo>
                    <a:pt x="220484" y="2804693"/>
                  </a:lnTo>
                  <a:lnTo>
                    <a:pt x="214083" y="2789986"/>
                  </a:lnTo>
                  <a:lnTo>
                    <a:pt x="222491" y="2774886"/>
                  </a:lnTo>
                  <a:lnTo>
                    <a:pt x="243713" y="2766695"/>
                  </a:lnTo>
                  <a:lnTo>
                    <a:pt x="243713" y="2702941"/>
                  </a:lnTo>
                  <a:lnTo>
                    <a:pt x="231216" y="2707538"/>
                  </a:lnTo>
                  <a:lnTo>
                    <a:pt x="217106" y="2711691"/>
                  </a:lnTo>
                  <a:lnTo>
                    <a:pt x="200698" y="2718397"/>
                  </a:lnTo>
                  <a:lnTo>
                    <a:pt x="181356" y="2730627"/>
                  </a:lnTo>
                  <a:lnTo>
                    <a:pt x="157378" y="2761424"/>
                  </a:lnTo>
                  <a:lnTo>
                    <a:pt x="151434" y="2798915"/>
                  </a:lnTo>
                  <a:lnTo>
                    <a:pt x="163715" y="2835478"/>
                  </a:lnTo>
                  <a:lnTo>
                    <a:pt x="194398" y="2863519"/>
                  </a:lnTo>
                  <a:lnTo>
                    <a:pt x="243713" y="2875407"/>
                  </a:lnTo>
                  <a:lnTo>
                    <a:pt x="243713" y="2939161"/>
                  </a:lnTo>
                  <a:lnTo>
                    <a:pt x="229501" y="2933408"/>
                  </a:lnTo>
                  <a:lnTo>
                    <a:pt x="219392" y="2923971"/>
                  </a:lnTo>
                  <a:lnTo>
                    <a:pt x="212991" y="2910890"/>
                  </a:lnTo>
                  <a:lnTo>
                    <a:pt x="209931" y="2894203"/>
                  </a:lnTo>
                  <a:lnTo>
                    <a:pt x="146050" y="2894203"/>
                  </a:lnTo>
                  <a:lnTo>
                    <a:pt x="155854" y="2934385"/>
                  </a:lnTo>
                  <a:lnTo>
                    <a:pt x="189623" y="2975876"/>
                  </a:lnTo>
                  <a:lnTo>
                    <a:pt x="224269" y="2995447"/>
                  </a:lnTo>
                  <a:lnTo>
                    <a:pt x="243713" y="2999105"/>
                  </a:lnTo>
                  <a:lnTo>
                    <a:pt x="243713" y="3040380"/>
                  </a:lnTo>
                  <a:lnTo>
                    <a:pt x="300101" y="3040380"/>
                  </a:lnTo>
                  <a:lnTo>
                    <a:pt x="302539" y="3007918"/>
                  </a:lnTo>
                  <a:lnTo>
                    <a:pt x="310527" y="2997657"/>
                  </a:lnTo>
                  <a:lnTo>
                    <a:pt x="325081" y="2995676"/>
                  </a:lnTo>
                  <a:lnTo>
                    <a:pt x="347218" y="2987979"/>
                  </a:lnTo>
                  <a:lnTo>
                    <a:pt x="377952" y="2960624"/>
                  </a:lnTo>
                  <a:lnTo>
                    <a:pt x="391414" y="2939161"/>
                  </a:lnTo>
                  <a:lnTo>
                    <a:pt x="397002" y="2930271"/>
                  </a:lnTo>
                  <a:lnTo>
                    <a:pt x="397256" y="2929763"/>
                  </a:lnTo>
                  <a:lnTo>
                    <a:pt x="397891" y="2928620"/>
                  </a:lnTo>
                  <a:lnTo>
                    <a:pt x="398526" y="2927858"/>
                  </a:lnTo>
                  <a:lnTo>
                    <a:pt x="399605" y="2916047"/>
                  </a:lnTo>
                  <a:lnTo>
                    <a:pt x="399821" y="2905099"/>
                  </a:lnTo>
                  <a:close/>
                </a:path>
                <a:path w="6140450" h="3213100">
                  <a:moveTo>
                    <a:pt x="553808" y="2826893"/>
                  </a:moveTo>
                  <a:lnTo>
                    <a:pt x="542937" y="2780182"/>
                  </a:lnTo>
                  <a:lnTo>
                    <a:pt x="523316" y="2731770"/>
                  </a:lnTo>
                  <a:lnTo>
                    <a:pt x="500507" y="2693035"/>
                  </a:lnTo>
                  <a:lnTo>
                    <a:pt x="466852" y="2654909"/>
                  </a:lnTo>
                  <a:lnTo>
                    <a:pt x="430085" y="2624721"/>
                  </a:lnTo>
                  <a:lnTo>
                    <a:pt x="390931" y="2602166"/>
                  </a:lnTo>
                  <a:lnTo>
                    <a:pt x="350113" y="2586952"/>
                  </a:lnTo>
                  <a:lnTo>
                    <a:pt x="308356" y="2578735"/>
                  </a:lnTo>
                  <a:lnTo>
                    <a:pt x="245110" y="2578735"/>
                  </a:lnTo>
                  <a:lnTo>
                    <a:pt x="201104" y="2587371"/>
                  </a:lnTo>
                  <a:lnTo>
                    <a:pt x="159118" y="2602776"/>
                  </a:lnTo>
                  <a:lnTo>
                    <a:pt x="120053" y="2624518"/>
                  </a:lnTo>
                  <a:lnTo>
                    <a:pt x="84848" y="2652217"/>
                  </a:lnTo>
                  <a:lnTo>
                    <a:pt x="54432" y="2685465"/>
                  </a:lnTo>
                  <a:lnTo>
                    <a:pt x="29730" y="2723845"/>
                  </a:lnTo>
                  <a:lnTo>
                    <a:pt x="11684" y="2766949"/>
                  </a:lnTo>
                  <a:lnTo>
                    <a:pt x="1930" y="2807525"/>
                  </a:lnTo>
                  <a:lnTo>
                    <a:pt x="0" y="2821051"/>
                  </a:lnTo>
                  <a:lnTo>
                    <a:pt x="0" y="2883662"/>
                  </a:lnTo>
                  <a:lnTo>
                    <a:pt x="7429" y="2922968"/>
                  </a:lnTo>
                  <a:lnTo>
                    <a:pt x="20472" y="2960928"/>
                  </a:lnTo>
                  <a:lnTo>
                    <a:pt x="38887" y="2997060"/>
                  </a:lnTo>
                  <a:lnTo>
                    <a:pt x="62484" y="3030855"/>
                  </a:lnTo>
                  <a:lnTo>
                    <a:pt x="89395" y="3059315"/>
                  </a:lnTo>
                  <a:lnTo>
                    <a:pt x="121767" y="3084715"/>
                  </a:lnTo>
                  <a:lnTo>
                    <a:pt x="158508" y="3105442"/>
                  </a:lnTo>
                  <a:lnTo>
                    <a:pt x="198501" y="3119882"/>
                  </a:lnTo>
                  <a:lnTo>
                    <a:pt x="249428" y="3129267"/>
                  </a:lnTo>
                  <a:lnTo>
                    <a:pt x="299186" y="3130105"/>
                  </a:lnTo>
                  <a:lnTo>
                    <a:pt x="346354" y="3122104"/>
                  </a:lnTo>
                  <a:lnTo>
                    <a:pt x="389509" y="3104896"/>
                  </a:lnTo>
                  <a:lnTo>
                    <a:pt x="358482" y="3061970"/>
                  </a:lnTo>
                  <a:lnTo>
                    <a:pt x="317411" y="3058782"/>
                  </a:lnTo>
                  <a:lnTo>
                    <a:pt x="286664" y="3063913"/>
                  </a:lnTo>
                  <a:lnTo>
                    <a:pt x="202692" y="3051810"/>
                  </a:lnTo>
                  <a:lnTo>
                    <a:pt x="157187" y="3029115"/>
                  </a:lnTo>
                  <a:lnTo>
                    <a:pt x="118605" y="2995320"/>
                  </a:lnTo>
                  <a:lnTo>
                    <a:pt x="88836" y="2952991"/>
                  </a:lnTo>
                  <a:lnTo>
                    <a:pt x="69786" y="2904718"/>
                  </a:lnTo>
                  <a:lnTo>
                    <a:pt x="63373" y="2853055"/>
                  </a:lnTo>
                  <a:lnTo>
                    <a:pt x="67792" y="2810510"/>
                  </a:lnTo>
                  <a:lnTo>
                    <a:pt x="79463" y="2772206"/>
                  </a:lnTo>
                  <a:lnTo>
                    <a:pt x="97472" y="2738399"/>
                  </a:lnTo>
                  <a:lnTo>
                    <a:pt x="148729" y="2685199"/>
                  </a:lnTo>
                  <a:lnTo>
                    <a:pt x="214147" y="2652839"/>
                  </a:lnTo>
                  <a:lnTo>
                    <a:pt x="286296" y="2643225"/>
                  </a:lnTo>
                  <a:lnTo>
                    <a:pt x="322580" y="2647531"/>
                  </a:lnTo>
                  <a:lnTo>
                    <a:pt x="390906" y="2675585"/>
                  </a:lnTo>
                  <a:lnTo>
                    <a:pt x="421106" y="2699804"/>
                  </a:lnTo>
                  <a:lnTo>
                    <a:pt x="447421" y="2731135"/>
                  </a:lnTo>
                  <a:lnTo>
                    <a:pt x="476783" y="2788183"/>
                  </a:lnTo>
                  <a:lnTo>
                    <a:pt x="486918" y="2863215"/>
                  </a:lnTo>
                  <a:lnTo>
                    <a:pt x="495515" y="2863786"/>
                  </a:lnTo>
                  <a:lnTo>
                    <a:pt x="528967" y="2864345"/>
                  </a:lnTo>
                  <a:lnTo>
                    <a:pt x="536803" y="2864205"/>
                  </a:lnTo>
                  <a:lnTo>
                    <a:pt x="544055" y="2863164"/>
                  </a:lnTo>
                  <a:lnTo>
                    <a:pt x="550418" y="2860548"/>
                  </a:lnTo>
                  <a:lnTo>
                    <a:pt x="553808" y="2826893"/>
                  </a:lnTo>
                  <a:close/>
                </a:path>
                <a:path w="6140450" h="3213100">
                  <a:moveTo>
                    <a:pt x="658368" y="3021076"/>
                  </a:moveTo>
                  <a:lnTo>
                    <a:pt x="648766" y="3021203"/>
                  </a:lnTo>
                  <a:lnTo>
                    <a:pt x="639279" y="3021609"/>
                  </a:lnTo>
                  <a:lnTo>
                    <a:pt x="630897" y="3022320"/>
                  </a:lnTo>
                  <a:lnTo>
                    <a:pt x="624586" y="3023362"/>
                  </a:lnTo>
                  <a:lnTo>
                    <a:pt x="584327" y="3023108"/>
                  </a:lnTo>
                  <a:lnTo>
                    <a:pt x="584327" y="2889885"/>
                  </a:lnTo>
                  <a:lnTo>
                    <a:pt x="447421" y="2889504"/>
                  </a:lnTo>
                  <a:lnTo>
                    <a:pt x="447548" y="3013583"/>
                  </a:lnTo>
                  <a:lnTo>
                    <a:pt x="447281" y="3021876"/>
                  </a:lnTo>
                  <a:lnTo>
                    <a:pt x="446887" y="3023476"/>
                  </a:lnTo>
                  <a:lnTo>
                    <a:pt x="445528" y="3022676"/>
                  </a:lnTo>
                  <a:lnTo>
                    <a:pt x="442341" y="3023743"/>
                  </a:lnTo>
                  <a:lnTo>
                    <a:pt x="373380" y="3024505"/>
                  </a:lnTo>
                  <a:lnTo>
                    <a:pt x="393903" y="3053994"/>
                  </a:lnTo>
                  <a:lnTo>
                    <a:pt x="473760" y="3157296"/>
                  </a:lnTo>
                  <a:lnTo>
                    <a:pt x="495935" y="3189986"/>
                  </a:lnTo>
                  <a:lnTo>
                    <a:pt x="501992" y="3198330"/>
                  </a:lnTo>
                  <a:lnTo>
                    <a:pt x="505866" y="3204489"/>
                  </a:lnTo>
                  <a:lnTo>
                    <a:pt x="510641" y="3209048"/>
                  </a:lnTo>
                  <a:lnTo>
                    <a:pt x="519430" y="3212592"/>
                  </a:lnTo>
                  <a:lnTo>
                    <a:pt x="524865" y="3201873"/>
                  </a:lnTo>
                  <a:lnTo>
                    <a:pt x="534555" y="3187916"/>
                  </a:lnTo>
                  <a:lnTo>
                    <a:pt x="553212" y="3163697"/>
                  </a:lnTo>
                  <a:lnTo>
                    <a:pt x="610311" y="3090392"/>
                  </a:lnTo>
                  <a:lnTo>
                    <a:pt x="642416" y="3047111"/>
                  </a:lnTo>
                  <a:lnTo>
                    <a:pt x="658368" y="3021076"/>
                  </a:lnTo>
                  <a:close/>
                </a:path>
                <a:path w="6140450" h="3213100">
                  <a:moveTo>
                    <a:pt x="2346960" y="1883029"/>
                  </a:moveTo>
                  <a:lnTo>
                    <a:pt x="2305964" y="1861934"/>
                  </a:lnTo>
                  <a:lnTo>
                    <a:pt x="2262098" y="1846351"/>
                  </a:lnTo>
                  <a:lnTo>
                    <a:pt x="2215743" y="1836686"/>
                  </a:lnTo>
                  <a:lnTo>
                    <a:pt x="2167255" y="1833372"/>
                  </a:lnTo>
                  <a:lnTo>
                    <a:pt x="2119477" y="1836610"/>
                  </a:lnTo>
                  <a:lnTo>
                    <a:pt x="2073643" y="1846008"/>
                  </a:lnTo>
                  <a:lnTo>
                    <a:pt x="2030196" y="1861159"/>
                  </a:lnTo>
                  <a:lnTo>
                    <a:pt x="1989531" y="1881632"/>
                  </a:lnTo>
                  <a:lnTo>
                    <a:pt x="1952078" y="1907032"/>
                  </a:lnTo>
                  <a:lnTo>
                    <a:pt x="1918246" y="1936915"/>
                  </a:lnTo>
                  <a:lnTo>
                    <a:pt x="1888477" y="1970862"/>
                  </a:lnTo>
                  <a:lnTo>
                    <a:pt x="1863178" y="2008466"/>
                  </a:lnTo>
                  <a:lnTo>
                    <a:pt x="1842757" y="2049297"/>
                  </a:lnTo>
                  <a:lnTo>
                    <a:pt x="1827657" y="2092934"/>
                  </a:lnTo>
                  <a:lnTo>
                    <a:pt x="1818297" y="2138959"/>
                  </a:lnTo>
                  <a:lnTo>
                    <a:pt x="1815084" y="2186940"/>
                  </a:lnTo>
                  <a:lnTo>
                    <a:pt x="1902968" y="2186940"/>
                  </a:lnTo>
                  <a:lnTo>
                    <a:pt x="1907222" y="2139505"/>
                  </a:lnTo>
                  <a:lnTo>
                    <a:pt x="1919503" y="2094801"/>
                  </a:lnTo>
                  <a:lnTo>
                    <a:pt x="1939048" y="2053590"/>
                  </a:lnTo>
                  <a:lnTo>
                    <a:pt x="1965134" y="2016633"/>
                  </a:lnTo>
                  <a:lnTo>
                    <a:pt x="1996986" y="1984692"/>
                  </a:lnTo>
                  <a:lnTo>
                    <a:pt x="2033879" y="1958530"/>
                  </a:lnTo>
                  <a:lnTo>
                    <a:pt x="2075040" y="1938896"/>
                  </a:lnTo>
                  <a:lnTo>
                    <a:pt x="2119757" y="1926564"/>
                  </a:lnTo>
                  <a:lnTo>
                    <a:pt x="2167255" y="1922272"/>
                  </a:lnTo>
                  <a:lnTo>
                    <a:pt x="2192718" y="1923465"/>
                  </a:lnTo>
                  <a:lnTo>
                    <a:pt x="2217369" y="1927034"/>
                  </a:lnTo>
                  <a:lnTo>
                    <a:pt x="2241270" y="1932990"/>
                  </a:lnTo>
                  <a:lnTo>
                    <a:pt x="2264537" y="1941322"/>
                  </a:lnTo>
                  <a:lnTo>
                    <a:pt x="2346960" y="1883029"/>
                  </a:lnTo>
                  <a:close/>
                </a:path>
                <a:path w="6140450" h="3213100">
                  <a:moveTo>
                    <a:pt x="2441448" y="1830324"/>
                  </a:moveTo>
                  <a:lnTo>
                    <a:pt x="2183257" y="2010994"/>
                  </a:lnTo>
                  <a:lnTo>
                    <a:pt x="2183257" y="2124964"/>
                  </a:lnTo>
                  <a:lnTo>
                    <a:pt x="2180221" y="2140000"/>
                  </a:lnTo>
                  <a:lnTo>
                    <a:pt x="2171979" y="2152269"/>
                  </a:lnTo>
                  <a:lnTo>
                    <a:pt x="2159787" y="2160549"/>
                  </a:lnTo>
                  <a:lnTo>
                    <a:pt x="2144903" y="2163572"/>
                  </a:lnTo>
                  <a:lnTo>
                    <a:pt x="2129942" y="2160549"/>
                  </a:lnTo>
                  <a:lnTo>
                    <a:pt x="2117699" y="2152269"/>
                  </a:lnTo>
                  <a:lnTo>
                    <a:pt x="2109444" y="2140000"/>
                  </a:lnTo>
                  <a:lnTo>
                    <a:pt x="2106422" y="2124964"/>
                  </a:lnTo>
                  <a:lnTo>
                    <a:pt x="2109444" y="2109990"/>
                  </a:lnTo>
                  <a:lnTo>
                    <a:pt x="2117699" y="2097709"/>
                  </a:lnTo>
                  <a:lnTo>
                    <a:pt x="2129942" y="2089416"/>
                  </a:lnTo>
                  <a:lnTo>
                    <a:pt x="2144903" y="2086356"/>
                  </a:lnTo>
                  <a:lnTo>
                    <a:pt x="2159787" y="2089416"/>
                  </a:lnTo>
                  <a:lnTo>
                    <a:pt x="2171979" y="2097709"/>
                  </a:lnTo>
                  <a:lnTo>
                    <a:pt x="2180221" y="2109990"/>
                  </a:lnTo>
                  <a:lnTo>
                    <a:pt x="2183257" y="2124964"/>
                  </a:lnTo>
                  <a:lnTo>
                    <a:pt x="2183257" y="2010994"/>
                  </a:lnTo>
                  <a:lnTo>
                    <a:pt x="2094611" y="2073021"/>
                  </a:lnTo>
                  <a:lnTo>
                    <a:pt x="2072551" y="2112835"/>
                  </a:lnTo>
                  <a:lnTo>
                    <a:pt x="2071116" y="2127377"/>
                  </a:lnTo>
                  <a:lnTo>
                    <a:pt x="2077021" y="2156320"/>
                  </a:lnTo>
                  <a:lnTo>
                    <a:pt x="2093099" y="2180120"/>
                  </a:lnTo>
                  <a:lnTo>
                    <a:pt x="2116810" y="2196249"/>
                  </a:lnTo>
                  <a:lnTo>
                    <a:pt x="2145665" y="2202180"/>
                  </a:lnTo>
                  <a:lnTo>
                    <a:pt x="2160447" y="2200745"/>
                  </a:lnTo>
                  <a:lnTo>
                    <a:pt x="2197481" y="2180971"/>
                  </a:lnTo>
                  <a:lnTo>
                    <a:pt x="2263356" y="2086356"/>
                  </a:lnTo>
                  <a:lnTo>
                    <a:pt x="2441448" y="1830324"/>
                  </a:lnTo>
                  <a:close/>
                </a:path>
                <a:path w="6140450" h="3213100">
                  <a:moveTo>
                    <a:pt x="2519172" y="2186940"/>
                  </a:moveTo>
                  <a:lnTo>
                    <a:pt x="2515260" y="2134362"/>
                  </a:lnTo>
                  <a:lnTo>
                    <a:pt x="2503957" y="2084273"/>
                  </a:lnTo>
                  <a:lnTo>
                    <a:pt x="2485834" y="2037168"/>
                  </a:lnTo>
                  <a:lnTo>
                    <a:pt x="2461476" y="1993544"/>
                  </a:lnTo>
                  <a:lnTo>
                    <a:pt x="2431504" y="1953895"/>
                  </a:lnTo>
                  <a:lnTo>
                    <a:pt x="2396490" y="1918716"/>
                  </a:lnTo>
                  <a:lnTo>
                    <a:pt x="2345436" y="1992122"/>
                  </a:lnTo>
                  <a:lnTo>
                    <a:pt x="2381059" y="2032431"/>
                  </a:lnTo>
                  <a:lnTo>
                    <a:pt x="2408059" y="2079155"/>
                  </a:lnTo>
                  <a:lnTo>
                    <a:pt x="2425166" y="2131072"/>
                  </a:lnTo>
                  <a:lnTo>
                    <a:pt x="2431161" y="2186940"/>
                  </a:lnTo>
                  <a:lnTo>
                    <a:pt x="2519172" y="2186940"/>
                  </a:lnTo>
                  <a:close/>
                </a:path>
                <a:path w="6140450" h="3213100">
                  <a:moveTo>
                    <a:pt x="3735324" y="1200277"/>
                  </a:moveTo>
                  <a:lnTo>
                    <a:pt x="3730244" y="1194816"/>
                  </a:lnTo>
                  <a:lnTo>
                    <a:pt x="3680333" y="1194816"/>
                  </a:lnTo>
                  <a:lnTo>
                    <a:pt x="3675888" y="1199261"/>
                  </a:lnTo>
                  <a:lnTo>
                    <a:pt x="3675888" y="1364107"/>
                  </a:lnTo>
                  <a:lnTo>
                    <a:pt x="3680333" y="1368552"/>
                  </a:lnTo>
                  <a:lnTo>
                    <a:pt x="3731387" y="1368552"/>
                  </a:lnTo>
                  <a:lnTo>
                    <a:pt x="3735324" y="1363218"/>
                  </a:lnTo>
                  <a:lnTo>
                    <a:pt x="3735324" y="1200277"/>
                  </a:lnTo>
                  <a:close/>
                </a:path>
                <a:path w="6140450" h="3213100">
                  <a:moveTo>
                    <a:pt x="4190238" y="1319530"/>
                  </a:moveTo>
                  <a:lnTo>
                    <a:pt x="4186936" y="1319149"/>
                  </a:lnTo>
                  <a:lnTo>
                    <a:pt x="4180967" y="1315974"/>
                  </a:lnTo>
                  <a:lnTo>
                    <a:pt x="4183608" y="1311706"/>
                  </a:lnTo>
                  <a:lnTo>
                    <a:pt x="4187342" y="1307299"/>
                  </a:lnTo>
                  <a:lnTo>
                    <a:pt x="4189603" y="1301673"/>
                  </a:lnTo>
                  <a:lnTo>
                    <a:pt x="4187825" y="1293749"/>
                  </a:lnTo>
                  <a:lnTo>
                    <a:pt x="4174909" y="1283030"/>
                  </a:lnTo>
                  <a:lnTo>
                    <a:pt x="4155605" y="1282547"/>
                  </a:lnTo>
                  <a:lnTo>
                    <a:pt x="4134472" y="1290116"/>
                  </a:lnTo>
                  <a:lnTo>
                    <a:pt x="4116070" y="1303528"/>
                  </a:lnTo>
                  <a:lnTo>
                    <a:pt x="4095102" y="1317218"/>
                  </a:lnTo>
                  <a:lnTo>
                    <a:pt x="4069105" y="1324546"/>
                  </a:lnTo>
                  <a:lnTo>
                    <a:pt x="4041444" y="1327505"/>
                  </a:lnTo>
                  <a:lnTo>
                    <a:pt x="4015486" y="1328039"/>
                  </a:lnTo>
                  <a:lnTo>
                    <a:pt x="3997401" y="1326489"/>
                  </a:lnTo>
                  <a:lnTo>
                    <a:pt x="3981729" y="1322412"/>
                  </a:lnTo>
                  <a:lnTo>
                    <a:pt x="3966870" y="1316634"/>
                  </a:lnTo>
                  <a:lnTo>
                    <a:pt x="3951224" y="1310005"/>
                  </a:lnTo>
                  <a:lnTo>
                    <a:pt x="3947541" y="1308227"/>
                  </a:lnTo>
                  <a:lnTo>
                    <a:pt x="3951097" y="1308227"/>
                  </a:lnTo>
                  <a:lnTo>
                    <a:pt x="3951351" y="1307592"/>
                  </a:lnTo>
                  <a:lnTo>
                    <a:pt x="3954272" y="1307338"/>
                  </a:lnTo>
                  <a:lnTo>
                    <a:pt x="3970883" y="1306817"/>
                  </a:lnTo>
                  <a:lnTo>
                    <a:pt x="3989730" y="1307642"/>
                  </a:lnTo>
                  <a:lnTo>
                    <a:pt x="4008348" y="1308823"/>
                  </a:lnTo>
                  <a:lnTo>
                    <a:pt x="4024249" y="1309370"/>
                  </a:lnTo>
                  <a:lnTo>
                    <a:pt x="4066248" y="1312697"/>
                  </a:lnTo>
                  <a:lnTo>
                    <a:pt x="4082821" y="1308646"/>
                  </a:lnTo>
                  <a:lnTo>
                    <a:pt x="4095877" y="1293241"/>
                  </a:lnTo>
                  <a:lnTo>
                    <a:pt x="4091736" y="1263142"/>
                  </a:lnTo>
                  <a:lnTo>
                    <a:pt x="4055491" y="1247546"/>
                  </a:lnTo>
                  <a:lnTo>
                    <a:pt x="4008463" y="1240828"/>
                  </a:lnTo>
                  <a:lnTo>
                    <a:pt x="3972052" y="1237361"/>
                  </a:lnTo>
                  <a:lnTo>
                    <a:pt x="3957370" y="1232687"/>
                  </a:lnTo>
                  <a:lnTo>
                    <a:pt x="3919397" y="1215072"/>
                  </a:lnTo>
                  <a:lnTo>
                    <a:pt x="3864483" y="1203325"/>
                  </a:lnTo>
                  <a:lnTo>
                    <a:pt x="3847541" y="1202880"/>
                  </a:lnTo>
                  <a:lnTo>
                    <a:pt x="3826472" y="1204531"/>
                  </a:lnTo>
                  <a:lnTo>
                    <a:pt x="3787902" y="1210691"/>
                  </a:lnTo>
                  <a:lnTo>
                    <a:pt x="3749040" y="1228979"/>
                  </a:lnTo>
                  <a:lnTo>
                    <a:pt x="3749040" y="1331341"/>
                  </a:lnTo>
                  <a:lnTo>
                    <a:pt x="3751161" y="1339697"/>
                  </a:lnTo>
                  <a:lnTo>
                    <a:pt x="3756761" y="1343812"/>
                  </a:lnTo>
                  <a:lnTo>
                    <a:pt x="3764623" y="1345476"/>
                  </a:lnTo>
                  <a:lnTo>
                    <a:pt x="3773551" y="1346454"/>
                  </a:lnTo>
                  <a:lnTo>
                    <a:pt x="3782123" y="1348244"/>
                  </a:lnTo>
                  <a:lnTo>
                    <a:pt x="3789489" y="1350784"/>
                  </a:lnTo>
                  <a:lnTo>
                    <a:pt x="3803523" y="1356995"/>
                  </a:lnTo>
                  <a:lnTo>
                    <a:pt x="3840099" y="1374267"/>
                  </a:lnTo>
                  <a:lnTo>
                    <a:pt x="3863556" y="1385989"/>
                  </a:lnTo>
                  <a:lnTo>
                    <a:pt x="3885412" y="1396301"/>
                  </a:lnTo>
                  <a:lnTo>
                    <a:pt x="3907434" y="1406245"/>
                  </a:lnTo>
                  <a:lnTo>
                    <a:pt x="3927094" y="1414526"/>
                  </a:lnTo>
                  <a:lnTo>
                    <a:pt x="3940848" y="1419377"/>
                  </a:lnTo>
                  <a:lnTo>
                    <a:pt x="3951643" y="1421180"/>
                  </a:lnTo>
                  <a:lnTo>
                    <a:pt x="3963187" y="1420876"/>
                  </a:lnTo>
                  <a:lnTo>
                    <a:pt x="3979164" y="1419352"/>
                  </a:lnTo>
                  <a:lnTo>
                    <a:pt x="3994137" y="1417472"/>
                  </a:lnTo>
                  <a:lnTo>
                    <a:pt x="4048506" y="1408557"/>
                  </a:lnTo>
                  <a:lnTo>
                    <a:pt x="4082643" y="1404035"/>
                  </a:lnTo>
                  <a:lnTo>
                    <a:pt x="4097236" y="1400187"/>
                  </a:lnTo>
                  <a:lnTo>
                    <a:pt x="4113276" y="1392174"/>
                  </a:lnTo>
                  <a:lnTo>
                    <a:pt x="4119219" y="1388237"/>
                  </a:lnTo>
                  <a:lnTo>
                    <a:pt x="4130471" y="1380147"/>
                  </a:lnTo>
                  <a:lnTo>
                    <a:pt x="4147578" y="1368996"/>
                  </a:lnTo>
                  <a:lnTo>
                    <a:pt x="4182872" y="1340993"/>
                  </a:lnTo>
                  <a:lnTo>
                    <a:pt x="4188079" y="1333500"/>
                  </a:lnTo>
                  <a:lnTo>
                    <a:pt x="4190238" y="1319530"/>
                  </a:lnTo>
                  <a:close/>
                </a:path>
                <a:path w="6140450" h="3213100">
                  <a:moveTo>
                    <a:pt x="4202874" y="1104290"/>
                  </a:moveTo>
                  <a:lnTo>
                    <a:pt x="4202430" y="1078865"/>
                  </a:lnTo>
                  <a:lnTo>
                    <a:pt x="4202430" y="1074039"/>
                  </a:lnTo>
                  <a:lnTo>
                    <a:pt x="4191635" y="1073658"/>
                  </a:lnTo>
                  <a:lnTo>
                    <a:pt x="4184523" y="1072515"/>
                  </a:lnTo>
                  <a:lnTo>
                    <a:pt x="4177665" y="1071499"/>
                  </a:lnTo>
                  <a:lnTo>
                    <a:pt x="4169283" y="1069086"/>
                  </a:lnTo>
                  <a:lnTo>
                    <a:pt x="4162806" y="1068959"/>
                  </a:lnTo>
                  <a:lnTo>
                    <a:pt x="4162552" y="1065022"/>
                  </a:lnTo>
                  <a:lnTo>
                    <a:pt x="4161409" y="1060958"/>
                  </a:lnTo>
                  <a:lnTo>
                    <a:pt x="4157764" y="1049185"/>
                  </a:lnTo>
                  <a:lnTo>
                    <a:pt x="4157891" y="1045108"/>
                  </a:lnTo>
                  <a:lnTo>
                    <a:pt x="4162094" y="1041044"/>
                  </a:lnTo>
                  <a:lnTo>
                    <a:pt x="4171823" y="1033018"/>
                  </a:lnTo>
                  <a:lnTo>
                    <a:pt x="4181576" y="1025207"/>
                  </a:lnTo>
                  <a:lnTo>
                    <a:pt x="4185793" y="1020279"/>
                  </a:lnTo>
                  <a:lnTo>
                    <a:pt x="4184281" y="1013752"/>
                  </a:lnTo>
                  <a:lnTo>
                    <a:pt x="4176903" y="1001141"/>
                  </a:lnTo>
                  <a:lnTo>
                    <a:pt x="4175899" y="999363"/>
                  </a:lnTo>
                  <a:lnTo>
                    <a:pt x="4174325" y="996569"/>
                  </a:lnTo>
                  <a:lnTo>
                    <a:pt x="4170134" y="989152"/>
                  </a:lnTo>
                  <a:lnTo>
                    <a:pt x="4166324" y="984542"/>
                  </a:lnTo>
                  <a:lnTo>
                    <a:pt x="4160469" y="985507"/>
                  </a:lnTo>
                  <a:lnTo>
                    <a:pt x="4147566" y="990219"/>
                  </a:lnTo>
                  <a:lnTo>
                    <a:pt x="4141470" y="992124"/>
                  </a:lnTo>
                  <a:lnTo>
                    <a:pt x="4135247" y="995045"/>
                  </a:lnTo>
                  <a:lnTo>
                    <a:pt x="4128770" y="996569"/>
                  </a:lnTo>
                  <a:lnTo>
                    <a:pt x="4126839" y="995286"/>
                  </a:lnTo>
                  <a:lnTo>
                    <a:pt x="4112387" y="981456"/>
                  </a:lnTo>
                  <a:lnTo>
                    <a:pt x="4112387" y="976249"/>
                  </a:lnTo>
                  <a:lnTo>
                    <a:pt x="4116705" y="966343"/>
                  </a:lnTo>
                  <a:lnTo>
                    <a:pt x="4118229" y="961898"/>
                  </a:lnTo>
                  <a:lnTo>
                    <a:pt x="4122102" y="951611"/>
                  </a:lnTo>
                  <a:lnTo>
                    <a:pt x="4123372" y="948232"/>
                  </a:lnTo>
                  <a:lnTo>
                    <a:pt x="4123829" y="942009"/>
                  </a:lnTo>
                  <a:lnTo>
                    <a:pt x="4116781" y="937094"/>
                  </a:lnTo>
                  <a:lnTo>
                    <a:pt x="4104386" y="930135"/>
                  </a:lnTo>
                  <a:lnTo>
                    <a:pt x="4104386" y="1089406"/>
                  </a:lnTo>
                  <a:lnTo>
                    <a:pt x="4097274" y="1124483"/>
                  </a:lnTo>
                  <a:lnTo>
                    <a:pt x="4077906" y="1153109"/>
                  </a:lnTo>
                  <a:lnTo>
                    <a:pt x="4049191" y="1172387"/>
                  </a:lnTo>
                  <a:lnTo>
                    <a:pt x="4014089" y="1179449"/>
                  </a:lnTo>
                  <a:lnTo>
                    <a:pt x="3978922" y="1172387"/>
                  </a:lnTo>
                  <a:lnTo>
                    <a:pt x="3950220" y="1153109"/>
                  </a:lnTo>
                  <a:lnTo>
                    <a:pt x="3930878" y="1124483"/>
                  </a:lnTo>
                  <a:lnTo>
                    <a:pt x="3923792" y="1089406"/>
                  </a:lnTo>
                  <a:lnTo>
                    <a:pt x="3930878" y="1054341"/>
                  </a:lnTo>
                  <a:lnTo>
                    <a:pt x="3950220" y="1025715"/>
                  </a:lnTo>
                  <a:lnTo>
                    <a:pt x="3978922" y="1006436"/>
                  </a:lnTo>
                  <a:lnTo>
                    <a:pt x="4014089" y="999363"/>
                  </a:lnTo>
                  <a:lnTo>
                    <a:pt x="4049191" y="1006436"/>
                  </a:lnTo>
                  <a:lnTo>
                    <a:pt x="4077906" y="1025715"/>
                  </a:lnTo>
                  <a:lnTo>
                    <a:pt x="4097274" y="1054341"/>
                  </a:lnTo>
                  <a:lnTo>
                    <a:pt x="4104386" y="1089406"/>
                  </a:lnTo>
                  <a:lnTo>
                    <a:pt x="4104386" y="930135"/>
                  </a:lnTo>
                  <a:lnTo>
                    <a:pt x="4099433" y="927354"/>
                  </a:lnTo>
                  <a:lnTo>
                    <a:pt x="4096131" y="925449"/>
                  </a:lnTo>
                  <a:lnTo>
                    <a:pt x="4093591" y="923798"/>
                  </a:lnTo>
                  <a:lnTo>
                    <a:pt x="4090416" y="922020"/>
                  </a:lnTo>
                  <a:lnTo>
                    <a:pt x="4082923" y="928522"/>
                  </a:lnTo>
                  <a:lnTo>
                    <a:pt x="4074363" y="938491"/>
                  </a:lnTo>
                  <a:lnTo>
                    <a:pt x="4066959" y="947623"/>
                  </a:lnTo>
                  <a:lnTo>
                    <a:pt x="4062984" y="951611"/>
                  </a:lnTo>
                  <a:lnTo>
                    <a:pt x="4057269" y="951611"/>
                  </a:lnTo>
                  <a:lnTo>
                    <a:pt x="4048125" y="946404"/>
                  </a:lnTo>
                  <a:lnTo>
                    <a:pt x="4039870" y="946150"/>
                  </a:lnTo>
                  <a:lnTo>
                    <a:pt x="4033901" y="912622"/>
                  </a:lnTo>
                  <a:lnTo>
                    <a:pt x="4031030" y="907148"/>
                  </a:lnTo>
                  <a:lnTo>
                    <a:pt x="4024820" y="905230"/>
                  </a:lnTo>
                  <a:lnTo>
                    <a:pt x="4013924" y="905268"/>
                  </a:lnTo>
                  <a:lnTo>
                    <a:pt x="3997071" y="905637"/>
                  </a:lnTo>
                  <a:lnTo>
                    <a:pt x="3988054" y="905637"/>
                  </a:lnTo>
                  <a:lnTo>
                    <a:pt x="3989070" y="914781"/>
                  </a:lnTo>
                  <a:lnTo>
                    <a:pt x="3986403" y="929386"/>
                  </a:lnTo>
                  <a:lnTo>
                    <a:pt x="3983863" y="939419"/>
                  </a:lnTo>
                  <a:lnTo>
                    <a:pt x="3983863" y="946150"/>
                  </a:lnTo>
                  <a:lnTo>
                    <a:pt x="3977005" y="946277"/>
                  </a:lnTo>
                  <a:lnTo>
                    <a:pt x="3967099" y="950214"/>
                  </a:lnTo>
                  <a:lnTo>
                    <a:pt x="3960749" y="951611"/>
                  </a:lnTo>
                  <a:lnTo>
                    <a:pt x="3955491" y="946404"/>
                  </a:lnTo>
                  <a:lnTo>
                    <a:pt x="3940924" y="928865"/>
                  </a:lnTo>
                  <a:lnTo>
                    <a:pt x="3934460" y="922020"/>
                  </a:lnTo>
                  <a:lnTo>
                    <a:pt x="3900932" y="941070"/>
                  </a:lnTo>
                  <a:lnTo>
                    <a:pt x="3899344" y="945565"/>
                  </a:lnTo>
                  <a:lnTo>
                    <a:pt x="3901833" y="954430"/>
                  </a:lnTo>
                  <a:lnTo>
                    <a:pt x="3908298" y="971296"/>
                  </a:lnTo>
                  <a:lnTo>
                    <a:pt x="3909441" y="974344"/>
                  </a:lnTo>
                  <a:lnTo>
                    <a:pt x="3910457" y="976249"/>
                  </a:lnTo>
                  <a:lnTo>
                    <a:pt x="3911346" y="980186"/>
                  </a:lnTo>
                  <a:lnTo>
                    <a:pt x="3910076" y="981964"/>
                  </a:lnTo>
                  <a:lnTo>
                    <a:pt x="3905250" y="985774"/>
                  </a:lnTo>
                  <a:lnTo>
                    <a:pt x="3902837" y="988060"/>
                  </a:lnTo>
                  <a:lnTo>
                    <a:pt x="3897566" y="994117"/>
                  </a:lnTo>
                  <a:lnTo>
                    <a:pt x="3894455" y="996505"/>
                  </a:lnTo>
                  <a:lnTo>
                    <a:pt x="3889044" y="995286"/>
                  </a:lnTo>
                  <a:lnTo>
                    <a:pt x="3876929" y="990473"/>
                  </a:lnTo>
                  <a:lnTo>
                    <a:pt x="3863987" y="985659"/>
                  </a:lnTo>
                  <a:lnTo>
                    <a:pt x="3857218" y="985164"/>
                  </a:lnTo>
                  <a:lnTo>
                    <a:pt x="3852722" y="989926"/>
                  </a:lnTo>
                  <a:lnTo>
                    <a:pt x="3844925" y="1003808"/>
                  </a:lnTo>
                  <a:lnTo>
                    <a:pt x="3841369" y="1009904"/>
                  </a:lnTo>
                  <a:lnTo>
                    <a:pt x="3839337" y="1013206"/>
                  </a:lnTo>
                  <a:lnTo>
                    <a:pt x="3837686" y="1015619"/>
                  </a:lnTo>
                  <a:lnTo>
                    <a:pt x="3836670" y="1019683"/>
                  </a:lnTo>
                  <a:lnTo>
                    <a:pt x="3842702" y="1025906"/>
                  </a:lnTo>
                  <a:lnTo>
                    <a:pt x="3851808" y="1033399"/>
                  </a:lnTo>
                  <a:lnTo>
                    <a:pt x="3860774" y="1040625"/>
                  </a:lnTo>
                  <a:lnTo>
                    <a:pt x="3866388" y="1045972"/>
                  </a:lnTo>
                  <a:lnTo>
                    <a:pt x="3864737" y="1052957"/>
                  </a:lnTo>
                  <a:lnTo>
                    <a:pt x="3860927" y="1060450"/>
                  </a:lnTo>
                  <a:lnTo>
                    <a:pt x="3860927" y="1068959"/>
                  </a:lnTo>
                  <a:lnTo>
                    <a:pt x="3855085" y="1069086"/>
                  </a:lnTo>
                  <a:lnTo>
                    <a:pt x="3845179" y="1071372"/>
                  </a:lnTo>
                  <a:lnTo>
                    <a:pt x="3839210" y="1072515"/>
                  </a:lnTo>
                  <a:lnTo>
                    <a:pt x="3826497" y="1074635"/>
                  </a:lnTo>
                  <a:lnTo>
                    <a:pt x="3821074" y="1078166"/>
                  </a:lnTo>
                  <a:lnTo>
                    <a:pt x="3819982" y="1089240"/>
                  </a:lnTo>
                  <a:lnTo>
                    <a:pt x="3820160" y="1104290"/>
                  </a:lnTo>
                  <a:lnTo>
                    <a:pt x="3820287" y="1119886"/>
                  </a:lnTo>
                  <a:lnTo>
                    <a:pt x="3831971" y="1120013"/>
                  </a:lnTo>
                  <a:lnTo>
                    <a:pt x="3838321" y="1121156"/>
                  </a:lnTo>
                  <a:lnTo>
                    <a:pt x="3845433" y="1122299"/>
                  </a:lnTo>
                  <a:lnTo>
                    <a:pt x="3854323" y="1124712"/>
                  </a:lnTo>
                  <a:lnTo>
                    <a:pt x="3860927" y="1124839"/>
                  </a:lnTo>
                  <a:lnTo>
                    <a:pt x="3860927" y="1133221"/>
                  </a:lnTo>
                  <a:lnTo>
                    <a:pt x="3864737" y="1140841"/>
                  </a:lnTo>
                  <a:lnTo>
                    <a:pt x="3866388" y="1147826"/>
                  </a:lnTo>
                  <a:lnTo>
                    <a:pt x="3843909" y="1167130"/>
                  </a:lnTo>
                  <a:lnTo>
                    <a:pt x="3840480" y="1169797"/>
                  </a:lnTo>
                  <a:lnTo>
                    <a:pt x="3838956" y="1170813"/>
                  </a:lnTo>
                  <a:lnTo>
                    <a:pt x="3836670" y="1174115"/>
                  </a:lnTo>
                  <a:lnTo>
                    <a:pt x="3837686" y="1178179"/>
                  </a:lnTo>
                  <a:lnTo>
                    <a:pt x="3843020" y="1186942"/>
                  </a:lnTo>
                  <a:lnTo>
                    <a:pt x="3845560" y="1191768"/>
                  </a:lnTo>
                  <a:lnTo>
                    <a:pt x="3897592" y="1196378"/>
                  </a:lnTo>
                  <a:lnTo>
                    <a:pt x="3935603" y="1208684"/>
                  </a:lnTo>
                  <a:lnTo>
                    <a:pt x="3950081" y="1216393"/>
                  </a:lnTo>
                  <a:lnTo>
                    <a:pt x="3967416" y="1223327"/>
                  </a:lnTo>
                  <a:lnTo>
                    <a:pt x="3993896" y="1227836"/>
                  </a:lnTo>
                  <a:lnTo>
                    <a:pt x="4008653" y="1229055"/>
                  </a:lnTo>
                  <a:lnTo>
                    <a:pt x="4021709" y="1230325"/>
                  </a:lnTo>
                  <a:lnTo>
                    <a:pt x="4063542" y="1237856"/>
                  </a:lnTo>
                  <a:lnTo>
                    <a:pt x="4105783" y="1261872"/>
                  </a:lnTo>
                  <a:lnTo>
                    <a:pt x="4108958" y="1261110"/>
                  </a:lnTo>
                  <a:lnTo>
                    <a:pt x="4124452" y="1253236"/>
                  </a:lnTo>
                  <a:lnTo>
                    <a:pt x="4124452" y="1250950"/>
                  </a:lnTo>
                  <a:lnTo>
                    <a:pt x="4122534" y="1243291"/>
                  </a:lnTo>
                  <a:lnTo>
                    <a:pt x="4114266" y="1221143"/>
                  </a:lnTo>
                  <a:lnTo>
                    <a:pt x="4112387" y="1213612"/>
                  </a:lnTo>
                  <a:lnTo>
                    <a:pt x="4112387" y="1212342"/>
                  </a:lnTo>
                  <a:lnTo>
                    <a:pt x="4126865" y="1198499"/>
                  </a:lnTo>
                  <a:lnTo>
                    <a:pt x="4128770" y="1197229"/>
                  </a:lnTo>
                  <a:lnTo>
                    <a:pt x="4137444" y="1199972"/>
                  </a:lnTo>
                  <a:lnTo>
                    <a:pt x="4148353" y="1204023"/>
                  </a:lnTo>
                  <a:lnTo>
                    <a:pt x="4158551" y="1207706"/>
                  </a:lnTo>
                  <a:lnTo>
                    <a:pt x="4165092" y="1209294"/>
                  </a:lnTo>
                  <a:lnTo>
                    <a:pt x="4168775" y="1209294"/>
                  </a:lnTo>
                  <a:lnTo>
                    <a:pt x="4169664" y="1205230"/>
                  </a:lnTo>
                  <a:lnTo>
                    <a:pt x="4171315" y="1202309"/>
                  </a:lnTo>
                  <a:lnTo>
                    <a:pt x="4174286" y="1197229"/>
                  </a:lnTo>
                  <a:lnTo>
                    <a:pt x="4179951" y="1187602"/>
                  </a:lnTo>
                  <a:lnTo>
                    <a:pt x="4184129" y="1179652"/>
                  </a:lnTo>
                  <a:lnTo>
                    <a:pt x="4184192" y="1179449"/>
                  </a:lnTo>
                  <a:lnTo>
                    <a:pt x="4185920" y="1174115"/>
                  </a:lnTo>
                  <a:lnTo>
                    <a:pt x="4185920" y="1171702"/>
                  </a:lnTo>
                  <a:lnTo>
                    <a:pt x="4185920" y="1171448"/>
                  </a:lnTo>
                  <a:lnTo>
                    <a:pt x="4184904" y="1171702"/>
                  </a:lnTo>
                  <a:lnTo>
                    <a:pt x="4183380" y="1170178"/>
                  </a:lnTo>
                  <a:lnTo>
                    <a:pt x="4166641" y="1156462"/>
                  </a:lnTo>
                  <a:lnTo>
                    <a:pt x="4159008" y="1150302"/>
                  </a:lnTo>
                  <a:lnTo>
                    <a:pt x="4157776" y="1145679"/>
                  </a:lnTo>
                  <a:lnTo>
                    <a:pt x="4160266" y="1136523"/>
                  </a:lnTo>
                  <a:lnTo>
                    <a:pt x="4161282" y="1132459"/>
                  </a:lnTo>
                  <a:lnTo>
                    <a:pt x="4162552" y="1128649"/>
                  </a:lnTo>
                  <a:lnTo>
                    <a:pt x="4162806" y="1124839"/>
                  </a:lnTo>
                  <a:lnTo>
                    <a:pt x="4166743" y="1124712"/>
                  </a:lnTo>
                  <a:lnTo>
                    <a:pt x="4169283" y="1123823"/>
                  </a:lnTo>
                  <a:lnTo>
                    <a:pt x="4173220" y="1123061"/>
                  </a:lnTo>
                  <a:lnTo>
                    <a:pt x="4177411" y="1122426"/>
                  </a:lnTo>
                  <a:lnTo>
                    <a:pt x="4179570" y="1122045"/>
                  </a:lnTo>
                  <a:lnTo>
                    <a:pt x="4183634" y="1121410"/>
                  </a:lnTo>
                  <a:lnTo>
                    <a:pt x="4196740" y="1119505"/>
                  </a:lnTo>
                  <a:lnTo>
                    <a:pt x="4202074" y="1115809"/>
                  </a:lnTo>
                  <a:lnTo>
                    <a:pt x="4202874" y="1104290"/>
                  </a:lnTo>
                  <a:close/>
                </a:path>
                <a:path w="6140450" h="3213100">
                  <a:moveTo>
                    <a:pt x="5678424" y="596392"/>
                  </a:moveTo>
                  <a:lnTo>
                    <a:pt x="5633466" y="573786"/>
                  </a:lnTo>
                  <a:lnTo>
                    <a:pt x="5595150" y="541972"/>
                  </a:lnTo>
                  <a:lnTo>
                    <a:pt x="5564873" y="502373"/>
                  </a:lnTo>
                  <a:lnTo>
                    <a:pt x="5544109" y="456412"/>
                  </a:lnTo>
                  <a:lnTo>
                    <a:pt x="5534279" y="405511"/>
                  </a:lnTo>
                  <a:lnTo>
                    <a:pt x="5602859" y="405511"/>
                  </a:lnTo>
                  <a:lnTo>
                    <a:pt x="5483606" y="286512"/>
                  </a:lnTo>
                  <a:lnTo>
                    <a:pt x="5364480" y="405511"/>
                  </a:lnTo>
                  <a:lnTo>
                    <a:pt x="5435346" y="405511"/>
                  </a:lnTo>
                  <a:lnTo>
                    <a:pt x="5441429" y="453504"/>
                  </a:lnTo>
                  <a:lnTo>
                    <a:pt x="5454396" y="498970"/>
                  </a:lnTo>
                  <a:lnTo>
                    <a:pt x="5473662" y="541401"/>
                  </a:lnTo>
                  <a:lnTo>
                    <a:pt x="5498693" y="580237"/>
                  </a:lnTo>
                  <a:lnTo>
                    <a:pt x="5528945" y="614946"/>
                  </a:lnTo>
                  <a:lnTo>
                    <a:pt x="5563832" y="644982"/>
                  </a:lnTo>
                  <a:lnTo>
                    <a:pt x="5602846" y="669798"/>
                  </a:lnTo>
                  <a:lnTo>
                    <a:pt x="5645404" y="688848"/>
                  </a:lnTo>
                  <a:lnTo>
                    <a:pt x="5615559" y="659130"/>
                  </a:lnTo>
                  <a:lnTo>
                    <a:pt x="5678424" y="596392"/>
                  </a:lnTo>
                  <a:close/>
                </a:path>
                <a:path w="6140450" h="3213100">
                  <a:moveTo>
                    <a:pt x="5855208" y="119126"/>
                  </a:moveTo>
                  <a:lnTo>
                    <a:pt x="5736590" y="0"/>
                  </a:lnTo>
                  <a:lnTo>
                    <a:pt x="5736590" y="70993"/>
                  </a:lnTo>
                  <a:lnTo>
                    <a:pt x="5688863" y="77050"/>
                  </a:lnTo>
                  <a:lnTo>
                    <a:pt x="5643613" y="89979"/>
                  </a:lnTo>
                  <a:lnTo>
                    <a:pt x="5601360" y="109232"/>
                  </a:lnTo>
                  <a:lnTo>
                    <a:pt x="5562676" y="134239"/>
                  </a:lnTo>
                  <a:lnTo>
                    <a:pt x="5528081" y="164477"/>
                  </a:lnTo>
                  <a:lnTo>
                    <a:pt x="5498147" y="199377"/>
                  </a:lnTo>
                  <a:lnTo>
                    <a:pt x="5473395" y="238379"/>
                  </a:lnTo>
                  <a:lnTo>
                    <a:pt x="5454396" y="280924"/>
                  </a:lnTo>
                  <a:lnTo>
                    <a:pt x="5483987" y="251079"/>
                  </a:lnTo>
                  <a:lnTo>
                    <a:pt x="5546598" y="313944"/>
                  </a:lnTo>
                  <a:lnTo>
                    <a:pt x="5569089" y="268998"/>
                  </a:lnTo>
                  <a:lnTo>
                    <a:pt x="5600763" y="230682"/>
                  </a:lnTo>
                  <a:lnTo>
                    <a:pt x="5640171" y="200406"/>
                  </a:lnTo>
                  <a:lnTo>
                    <a:pt x="5685917" y="179641"/>
                  </a:lnTo>
                  <a:lnTo>
                    <a:pt x="5736590" y="169799"/>
                  </a:lnTo>
                  <a:lnTo>
                    <a:pt x="5736590" y="238379"/>
                  </a:lnTo>
                  <a:lnTo>
                    <a:pt x="5855208" y="119126"/>
                  </a:lnTo>
                  <a:close/>
                </a:path>
                <a:path w="6140450" h="3213100">
                  <a:moveTo>
                    <a:pt x="6051804" y="496570"/>
                  </a:moveTo>
                  <a:lnTo>
                    <a:pt x="6021959" y="526415"/>
                  </a:lnTo>
                  <a:lnTo>
                    <a:pt x="5959221" y="463296"/>
                  </a:lnTo>
                  <a:lnTo>
                    <a:pt x="5936666" y="508457"/>
                  </a:lnTo>
                  <a:lnTo>
                    <a:pt x="5904890" y="546963"/>
                  </a:lnTo>
                  <a:lnTo>
                    <a:pt x="5865304" y="577367"/>
                  </a:lnTo>
                  <a:lnTo>
                    <a:pt x="5819356" y="598220"/>
                  </a:lnTo>
                  <a:lnTo>
                    <a:pt x="5768467" y="608076"/>
                  </a:lnTo>
                  <a:lnTo>
                    <a:pt x="5768467" y="539242"/>
                  </a:lnTo>
                  <a:lnTo>
                    <a:pt x="5649468" y="659003"/>
                  </a:lnTo>
                  <a:lnTo>
                    <a:pt x="5768467" y="778764"/>
                  </a:lnTo>
                  <a:lnTo>
                    <a:pt x="5768467" y="707517"/>
                  </a:lnTo>
                  <a:lnTo>
                    <a:pt x="5816397" y="701408"/>
                  </a:lnTo>
                  <a:lnTo>
                    <a:pt x="5861850" y="688403"/>
                  </a:lnTo>
                  <a:lnTo>
                    <a:pt x="5904255" y="669048"/>
                  </a:lnTo>
                  <a:lnTo>
                    <a:pt x="5943092" y="643915"/>
                  </a:lnTo>
                  <a:lnTo>
                    <a:pt x="5977801" y="613537"/>
                  </a:lnTo>
                  <a:lnTo>
                    <a:pt x="6007849" y="578485"/>
                  </a:lnTo>
                  <a:lnTo>
                    <a:pt x="6032690" y="539318"/>
                  </a:lnTo>
                  <a:lnTo>
                    <a:pt x="6051804" y="496570"/>
                  </a:lnTo>
                  <a:close/>
                </a:path>
                <a:path w="6140450" h="3213100">
                  <a:moveTo>
                    <a:pt x="6140196" y="373253"/>
                  </a:moveTo>
                  <a:lnTo>
                    <a:pt x="6069584" y="373253"/>
                  </a:lnTo>
                  <a:lnTo>
                    <a:pt x="6063539" y="325348"/>
                  </a:lnTo>
                  <a:lnTo>
                    <a:pt x="6050673" y="279908"/>
                  </a:lnTo>
                  <a:lnTo>
                    <a:pt x="6031509" y="237490"/>
                  </a:lnTo>
                  <a:lnTo>
                    <a:pt x="6006604" y="198628"/>
                  </a:lnTo>
                  <a:lnTo>
                    <a:pt x="5976518" y="163906"/>
                  </a:lnTo>
                  <a:lnTo>
                    <a:pt x="5941796" y="133832"/>
                  </a:lnTo>
                  <a:lnTo>
                    <a:pt x="5902998" y="108991"/>
                  </a:lnTo>
                  <a:lnTo>
                    <a:pt x="5860669" y="89916"/>
                  </a:lnTo>
                  <a:lnTo>
                    <a:pt x="5890260" y="119761"/>
                  </a:lnTo>
                  <a:lnTo>
                    <a:pt x="5827776" y="182499"/>
                  </a:lnTo>
                  <a:lnTo>
                    <a:pt x="5872492" y="205105"/>
                  </a:lnTo>
                  <a:lnTo>
                    <a:pt x="5910605" y="236880"/>
                  </a:lnTo>
                  <a:lnTo>
                    <a:pt x="5940704" y="276453"/>
                  </a:lnTo>
                  <a:lnTo>
                    <a:pt x="5961367" y="322376"/>
                  </a:lnTo>
                  <a:lnTo>
                    <a:pt x="5971159" y="373253"/>
                  </a:lnTo>
                  <a:lnTo>
                    <a:pt x="5902960" y="373253"/>
                  </a:lnTo>
                  <a:lnTo>
                    <a:pt x="6021578" y="492252"/>
                  </a:lnTo>
                  <a:lnTo>
                    <a:pt x="6140196" y="373253"/>
                  </a:lnTo>
                  <a:close/>
                </a:path>
              </a:pathLst>
            </a:custGeom>
            <a:solidFill>
              <a:srgbClr val="404040"/>
            </a:solidFill>
          </p:spPr>
          <p:txBody>
            <a:bodyPr wrap="square" lIns="0" tIns="0" rIns="0" bIns="0" rtlCol="0"/>
            <a:lstStyle/>
            <a:p>
              <a:endParaRPr dirty="0"/>
            </a:p>
          </p:txBody>
        </p:sp>
      </p:grpSp>
      <p:sp>
        <p:nvSpPr>
          <p:cNvPr id="18" name="object 18"/>
          <p:cNvSpPr txBox="1"/>
          <p:nvPr/>
        </p:nvSpPr>
        <p:spPr>
          <a:xfrm>
            <a:off x="5133847" y="5967476"/>
            <a:ext cx="886460" cy="33147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Arial"/>
                <a:cs typeface="Arial"/>
              </a:rPr>
              <a:t>Level</a:t>
            </a:r>
            <a:r>
              <a:rPr sz="2000" b="1" spc="-70" dirty="0">
                <a:solidFill>
                  <a:srgbClr val="FFFFFF"/>
                </a:solidFill>
                <a:latin typeface="Arial"/>
                <a:cs typeface="Arial"/>
              </a:rPr>
              <a:t> </a:t>
            </a:r>
            <a:r>
              <a:rPr sz="2000" b="1" dirty="0">
                <a:solidFill>
                  <a:srgbClr val="FFFFFF"/>
                </a:solidFill>
                <a:latin typeface="Arial"/>
                <a:cs typeface="Arial"/>
              </a:rPr>
              <a:t>1</a:t>
            </a:r>
            <a:endParaRPr sz="2000">
              <a:latin typeface="Arial"/>
              <a:cs typeface="Arial"/>
            </a:endParaRPr>
          </a:p>
        </p:txBody>
      </p:sp>
      <p:sp>
        <p:nvSpPr>
          <p:cNvPr id="19" name="object 19"/>
          <p:cNvSpPr txBox="1"/>
          <p:nvPr/>
        </p:nvSpPr>
        <p:spPr>
          <a:xfrm>
            <a:off x="6935216" y="5967476"/>
            <a:ext cx="887730" cy="33147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Arial"/>
                <a:cs typeface="Arial"/>
              </a:rPr>
              <a:t>Level</a:t>
            </a:r>
            <a:r>
              <a:rPr sz="2000" b="1" spc="-65" dirty="0">
                <a:solidFill>
                  <a:srgbClr val="FFFFFF"/>
                </a:solidFill>
                <a:latin typeface="Arial"/>
                <a:cs typeface="Arial"/>
              </a:rPr>
              <a:t> </a:t>
            </a:r>
            <a:r>
              <a:rPr sz="2000" b="1" dirty="0">
                <a:solidFill>
                  <a:srgbClr val="FFFFFF"/>
                </a:solidFill>
                <a:latin typeface="Arial"/>
                <a:cs typeface="Arial"/>
              </a:rPr>
              <a:t>2</a:t>
            </a:r>
            <a:endParaRPr sz="2000">
              <a:latin typeface="Arial"/>
              <a:cs typeface="Arial"/>
            </a:endParaRPr>
          </a:p>
        </p:txBody>
      </p:sp>
      <p:sp>
        <p:nvSpPr>
          <p:cNvPr id="20" name="object 20"/>
          <p:cNvSpPr txBox="1"/>
          <p:nvPr/>
        </p:nvSpPr>
        <p:spPr>
          <a:xfrm>
            <a:off x="8736838" y="5967476"/>
            <a:ext cx="886460" cy="33147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Arial"/>
                <a:cs typeface="Arial"/>
              </a:rPr>
              <a:t>Level</a:t>
            </a:r>
            <a:r>
              <a:rPr sz="2000" b="1" spc="-70" dirty="0">
                <a:solidFill>
                  <a:srgbClr val="FFFFFF"/>
                </a:solidFill>
                <a:latin typeface="Arial"/>
                <a:cs typeface="Arial"/>
              </a:rPr>
              <a:t> </a:t>
            </a:r>
            <a:r>
              <a:rPr sz="2000" b="1" dirty="0">
                <a:solidFill>
                  <a:srgbClr val="FFFFFF"/>
                </a:solidFill>
                <a:latin typeface="Arial"/>
                <a:cs typeface="Arial"/>
              </a:rPr>
              <a:t>3</a:t>
            </a:r>
            <a:endParaRPr sz="2000">
              <a:latin typeface="Arial"/>
              <a:cs typeface="Arial"/>
            </a:endParaRPr>
          </a:p>
        </p:txBody>
      </p:sp>
      <p:sp>
        <p:nvSpPr>
          <p:cNvPr id="21" name="object 21"/>
          <p:cNvSpPr txBox="1"/>
          <p:nvPr/>
        </p:nvSpPr>
        <p:spPr>
          <a:xfrm>
            <a:off x="10538206" y="5967476"/>
            <a:ext cx="886460" cy="33147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Arial"/>
                <a:cs typeface="Arial"/>
              </a:rPr>
              <a:t>Level</a:t>
            </a:r>
            <a:r>
              <a:rPr sz="2000" b="1" spc="-70" dirty="0">
                <a:solidFill>
                  <a:srgbClr val="FFFFFF"/>
                </a:solidFill>
                <a:latin typeface="Arial"/>
                <a:cs typeface="Arial"/>
              </a:rPr>
              <a:t> </a:t>
            </a:r>
            <a:r>
              <a:rPr sz="2000" b="1" dirty="0">
                <a:solidFill>
                  <a:srgbClr val="FFFFFF"/>
                </a:solidFill>
                <a:latin typeface="Arial"/>
                <a:cs typeface="Arial"/>
              </a:rPr>
              <a:t>4</a:t>
            </a:r>
            <a:endParaRPr sz="2000">
              <a:latin typeface="Arial"/>
              <a:cs typeface="Arial"/>
            </a:endParaRPr>
          </a:p>
        </p:txBody>
      </p:sp>
      <p:sp>
        <p:nvSpPr>
          <p:cNvPr id="29" name="TextBox 28">
            <a:extLst>
              <a:ext uri="{FF2B5EF4-FFF2-40B4-BE49-F238E27FC236}">
                <a16:creationId xmlns:a16="http://schemas.microsoft.com/office/drawing/2014/main" id="{DB5B56AA-ACB2-4A5F-BD12-C7547B4B44AA}"/>
              </a:ext>
            </a:extLst>
          </p:cNvPr>
          <p:cNvSpPr txBox="1"/>
          <p:nvPr/>
        </p:nvSpPr>
        <p:spPr>
          <a:xfrm>
            <a:off x="1631342" y="5033968"/>
            <a:ext cx="2950922"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Price Elasticity</a:t>
            </a:r>
          </a:p>
          <a:p>
            <a:pPr marL="285750" indent="-285750">
              <a:buFont typeface="Wingdings" panose="05000000000000000000" pitchFamily="2" charset="2"/>
              <a:buChar char="v"/>
            </a:pPr>
            <a:r>
              <a:rPr lang="en-US" sz="1600" dirty="0"/>
              <a:t>Market Assumption </a:t>
            </a:r>
          </a:p>
          <a:p>
            <a:pPr marL="285750" indent="-285750">
              <a:buFont typeface="Wingdings" panose="05000000000000000000" pitchFamily="2" charset="2"/>
              <a:buChar char="v"/>
            </a:pPr>
            <a:r>
              <a:rPr lang="en-US" sz="1600" dirty="0"/>
              <a:t>Develop a Equation </a:t>
            </a:r>
          </a:p>
          <a:p>
            <a:r>
              <a:rPr lang="en-US" sz="1600" dirty="0"/>
              <a:t>    ( Demand Vs Price )</a:t>
            </a:r>
          </a:p>
        </p:txBody>
      </p:sp>
      <p:sp>
        <p:nvSpPr>
          <p:cNvPr id="30" name="TextBox 29">
            <a:extLst>
              <a:ext uri="{FF2B5EF4-FFF2-40B4-BE49-F238E27FC236}">
                <a16:creationId xmlns:a16="http://schemas.microsoft.com/office/drawing/2014/main" id="{1E8605C1-DB52-494C-BAFF-2A5255382DE6}"/>
              </a:ext>
            </a:extLst>
          </p:cNvPr>
          <p:cNvSpPr txBox="1"/>
          <p:nvPr/>
        </p:nvSpPr>
        <p:spPr>
          <a:xfrm>
            <a:off x="4468368" y="3059793"/>
            <a:ext cx="2950922"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Demand Vs price</a:t>
            </a:r>
          </a:p>
          <a:p>
            <a:pPr marL="285750" indent="-285750">
              <a:buFont typeface="Wingdings" panose="05000000000000000000" pitchFamily="2" charset="2"/>
              <a:buChar char="v"/>
            </a:pPr>
            <a:r>
              <a:rPr lang="en-US" sz="1600" dirty="0"/>
              <a:t>Revenue Maximization</a:t>
            </a:r>
          </a:p>
          <a:p>
            <a:pPr marL="285750" indent="-285750">
              <a:buFont typeface="Wingdings" panose="05000000000000000000" pitchFamily="2" charset="2"/>
              <a:buChar char="v"/>
            </a:pPr>
            <a:r>
              <a:rPr lang="en-US" sz="1600" dirty="0"/>
              <a:t>Profit Calculation</a:t>
            </a:r>
          </a:p>
        </p:txBody>
      </p:sp>
      <p:sp>
        <p:nvSpPr>
          <p:cNvPr id="31" name="TextBox 30">
            <a:extLst>
              <a:ext uri="{FF2B5EF4-FFF2-40B4-BE49-F238E27FC236}">
                <a16:creationId xmlns:a16="http://schemas.microsoft.com/office/drawing/2014/main" id="{103A7D10-C71D-4A7C-927A-09B714D86A5B}"/>
              </a:ext>
            </a:extLst>
          </p:cNvPr>
          <p:cNvSpPr txBox="1"/>
          <p:nvPr/>
        </p:nvSpPr>
        <p:spPr>
          <a:xfrm>
            <a:off x="7822945" y="1536449"/>
            <a:ext cx="2950922"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Market Scenario- 2</a:t>
            </a:r>
          </a:p>
          <a:p>
            <a:pPr marL="285750" indent="-285750">
              <a:buFont typeface="Wingdings" panose="05000000000000000000" pitchFamily="2" charset="2"/>
              <a:buChar char="v"/>
            </a:pPr>
            <a:r>
              <a:rPr lang="en-US" sz="1600" dirty="0"/>
              <a:t>Revenue Maximization</a:t>
            </a:r>
          </a:p>
          <a:p>
            <a:pPr marL="285750" indent="-285750">
              <a:buFont typeface="Wingdings" panose="05000000000000000000" pitchFamily="2" charset="2"/>
              <a:buChar char="v"/>
            </a:pPr>
            <a:r>
              <a:rPr lang="en-US" sz="1600" dirty="0"/>
              <a:t>Profit Calculation</a:t>
            </a:r>
          </a:p>
        </p:txBody>
      </p:sp>
      <p:sp>
        <p:nvSpPr>
          <p:cNvPr id="33" name="Rectangle: Rounded Corners 32">
            <a:extLst>
              <a:ext uri="{FF2B5EF4-FFF2-40B4-BE49-F238E27FC236}">
                <a16:creationId xmlns:a16="http://schemas.microsoft.com/office/drawing/2014/main" id="{A7A893D1-5E76-4474-A84D-CB3C8124BBE2}"/>
              </a:ext>
            </a:extLst>
          </p:cNvPr>
          <p:cNvSpPr/>
          <p:nvPr/>
        </p:nvSpPr>
        <p:spPr>
          <a:xfrm>
            <a:off x="123572" y="6154380"/>
            <a:ext cx="2285993" cy="5625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Actual Revenue </a:t>
            </a:r>
          </a:p>
          <a:p>
            <a:pPr algn="ctr"/>
            <a:r>
              <a:rPr lang="en-US" sz="1600" dirty="0">
                <a:solidFill>
                  <a:srgbClr val="00B0F0"/>
                </a:solidFill>
              </a:rPr>
              <a:t>22364 $ </a:t>
            </a:r>
          </a:p>
        </p:txBody>
      </p:sp>
      <p:sp>
        <p:nvSpPr>
          <p:cNvPr id="34" name="Rectangle: Rounded Corners 33">
            <a:extLst>
              <a:ext uri="{FF2B5EF4-FFF2-40B4-BE49-F238E27FC236}">
                <a16:creationId xmlns:a16="http://schemas.microsoft.com/office/drawing/2014/main" id="{E475EEDE-A5F7-4FDE-B5F3-9BB8046766D0}"/>
              </a:ext>
            </a:extLst>
          </p:cNvPr>
          <p:cNvSpPr/>
          <p:nvPr/>
        </p:nvSpPr>
        <p:spPr>
          <a:xfrm>
            <a:off x="2535068" y="3899391"/>
            <a:ext cx="2013283" cy="9892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Market Scenario-1 Revenue 24477 $</a:t>
            </a:r>
          </a:p>
          <a:p>
            <a:pPr algn="ctr"/>
            <a:r>
              <a:rPr lang="en-US" sz="1600" dirty="0">
                <a:solidFill>
                  <a:srgbClr val="00B0F0"/>
                </a:solidFill>
              </a:rPr>
              <a:t>2112 $ </a:t>
            </a:r>
          </a:p>
          <a:p>
            <a:pPr algn="ctr"/>
            <a:r>
              <a:rPr lang="en-US" sz="1600" dirty="0">
                <a:solidFill>
                  <a:srgbClr val="00B0F0"/>
                </a:solidFill>
              </a:rPr>
              <a:t>9% Increase</a:t>
            </a:r>
          </a:p>
        </p:txBody>
      </p:sp>
      <p:sp>
        <p:nvSpPr>
          <p:cNvPr id="38" name="Arrow: Down 37">
            <a:extLst>
              <a:ext uri="{FF2B5EF4-FFF2-40B4-BE49-F238E27FC236}">
                <a16:creationId xmlns:a16="http://schemas.microsoft.com/office/drawing/2014/main" id="{32BF94BD-FDEE-477A-9DE1-B452968F977E}"/>
              </a:ext>
            </a:extLst>
          </p:cNvPr>
          <p:cNvSpPr/>
          <p:nvPr/>
        </p:nvSpPr>
        <p:spPr>
          <a:xfrm flipV="1">
            <a:off x="4065503" y="4429509"/>
            <a:ext cx="281887" cy="391490"/>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0AC186E2-6A99-41B4-96AA-432139B6B00B}"/>
              </a:ext>
            </a:extLst>
          </p:cNvPr>
          <p:cNvSpPr/>
          <p:nvPr/>
        </p:nvSpPr>
        <p:spPr>
          <a:xfrm>
            <a:off x="5805001" y="1909822"/>
            <a:ext cx="1890055" cy="1087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Graphical Method Revenue 24601 $</a:t>
            </a:r>
          </a:p>
          <a:p>
            <a:pPr algn="ctr"/>
            <a:r>
              <a:rPr lang="en-US" sz="1600" dirty="0">
                <a:solidFill>
                  <a:srgbClr val="00B0F0"/>
                </a:solidFill>
              </a:rPr>
              <a:t>2236 $ </a:t>
            </a:r>
          </a:p>
          <a:p>
            <a:pPr algn="ctr"/>
            <a:r>
              <a:rPr lang="en-US" sz="1600" dirty="0">
                <a:solidFill>
                  <a:srgbClr val="00B0F0"/>
                </a:solidFill>
              </a:rPr>
              <a:t>10% Increase</a:t>
            </a:r>
          </a:p>
        </p:txBody>
      </p:sp>
      <p:sp>
        <p:nvSpPr>
          <p:cNvPr id="40" name="Arrow: Down 39">
            <a:extLst>
              <a:ext uri="{FF2B5EF4-FFF2-40B4-BE49-F238E27FC236}">
                <a16:creationId xmlns:a16="http://schemas.microsoft.com/office/drawing/2014/main" id="{4A768A8B-8340-4880-BB87-44AF41ED93D7}"/>
              </a:ext>
            </a:extLst>
          </p:cNvPr>
          <p:cNvSpPr/>
          <p:nvPr/>
        </p:nvSpPr>
        <p:spPr>
          <a:xfrm flipV="1">
            <a:off x="7306234" y="2510183"/>
            <a:ext cx="281887" cy="391490"/>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0441F5B-E863-4A3C-92FD-ADBD3F480E16}"/>
              </a:ext>
            </a:extLst>
          </p:cNvPr>
          <p:cNvSpPr/>
          <p:nvPr/>
        </p:nvSpPr>
        <p:spPr>
          <a:xfrm>
            <a:off x="10054335" y="661214"/>
            <a:ext cx="1766570" cy="10064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B0F0"/>
                </a:solidFill>
              </a:rPr>
              <a:t>LP Solver Method Revenue 26702 $</a:t>
            </a:r>
          </a:p>
          <a:p>
            <a:pPr algn="ctr"/>
            <a:r>
              <a:rPr lang="en-US" sz="1600" dirty="0">
                <a:solidFill>
                  <a:srgbClr val="00B0F0"/>
                </a:solidFill>
              </a:rPr>
              <a:t>4337 $ </a:t>
            </a:r>
          </a:p>
          <a:p>
            <a:pPr algn="ctr"/>
            <a:r>
              <a:rPr lang="en-US" sz="1600" dirty="0">
                <a:solidFill>
                  <a:srgbClr val="00B0F0"/>
                </a:solidFill>
              </a:rPr>
              <a:t>19% Increase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4786" y="122935"/>
            <a:ext cx="8382634" cy="574040"/>
          </a:xfrm>
          <a:prstGeom prst="rect">
            <a:avLst/>
          </a:prstGeom>
        </p:spPr>
        <p:txBody>
          <a:bodyPr vert="horz" wrap="square" lIns="0" tIns="12700" rIns="0" bIns="0" rtlCol="0">
            <a:spAutoFit/>
          </a:bodyPr>
          <a:lstStyle/>
          <a:p>
            <a:pPr marL="12700">
              <a:lnSpc>
                <a:spcPct val="100000"/>
              </a:lnSpc>
              <a:spcBef>
                <a:spcPts val="100"/>
              </a:spcBef>
            </a:pPr>
            <a:r>
              <a:rPr sz="3600" dirty="0"/>
              <a:t>Cost </a:t>
            </a:r>
            <a:r>
              <a:rPr sz="3600" spc="-5" dirty="0"/>
              <a:t>Optimization </a:t>
            </a:r>
            <a:r>
              <a:rPr sz="3600" dirty="0"/>
              <a:t>Initiative</a:t>
            </a:r>
            <a:r>
              <a:rPr sz="3600" spc="-40" dirty="0"/>
              <a:t> </a:t>
            </a:r>
            <a:r>
              <a:rPr sz="3600" dirty="0"/>
              <a:t>Benefits</a:t>
            </a:r>
          </a:p>
        </p:txBody>
      </p:sp>
      <p:sp>
        <p:nvSpPr>
          <p:cNvPr id="3" name="object 3"/>
          <p:cNvSpPr txBox="1"/>
          <p:nvPr/>
        </p:nvSpPr>
        <p:spPr>
          <a:xfrm>
            <a:off x="339648" y="359155"/>
            <a:ext cx="1384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Arial"/>
                <a:cs typeface="Arial"/>
              </a:rPr>
              <a:t>9</a:t>
            </a:r>
            <a:endParaRPr sz="1600">
              <a:latin typeface="Arial"/>
              <a:cs typeface="Arial"/>
            </a:endParaRPr>
          </a:p>
        </p:txBody>
      </p:sp>
      <p:grpSp>
        <p:nvGrpSpPr>
          <p:cNvPr id="4" name="object 4"/>
          <p:cNvGrpSpPr/>
          <p:nvPr/>
        </p:nvGrpSpPr>
        <p:grpSpPr>
          <a:xfrm>
            <a:off x="1155191" y="1335024"/>
            <a:ext cx="7346061" cy="4514341"/>
            <a:chOff x="1155191" y="1335024"/>
            <a:chExt cx="7346061" cy="4514341"/>
          </a:xfrm>
        </p:grpSpPr>
        <p:sp>
          <p:nvSpPr>
            <p:cNvPr id="5" name="object 5"/>
            <p:cNvSpPr/>
            <p:nvPr/>
          </p:nvSpPr>
          <p:spPr>
            <a:xfrm>
              <a:off x="2708147" y="3928872"/>
              <a:ext cx="5369561" cy="1437640"/>
            </a:xfrm>
            <a:custGeom>
              <a:avLst/>
              <a:gdLst/>
              <a:ahLst/>
              <a:cxnLst/>
              <a:rect l="l" t="t" r="r" b="b"/>
              <a:pathLst>
                <a:path w="5192395" h="1437639">
                  <a:moveTo>
                    <a:pt x="0" y="211835"/>
                  </a:moveTo>
                  <a:lnTo>
                    <a:pt x="3493007" y="211835"/>
                  </a:lnTo>
                  <a:lnTo>
                    <a:pt x="3493007" y="1437131"/>
                  </a:lnTo>
                </a:path>
                <a:path w="5192395" h="1437639">
                  <a:moveTo>
                    <a:pt x="70103" y="0"/>
                  </a:moveTo>
                  <a:lnTo>
                    <a:pt x="5192268" y="0"/>
                  </a:lnTo>
                  <a:lnTo>
                    <a:pt x="5192268" y="1223771"/>
                  </a:lnTo>
                </a:path>
              </a:pathLst>
            </a:custGeom>
            <a:ln w="6096">
              <a:solidFill>
                <a:srgbClr val="585858"/>
              </a:solidFill>
              <a:prstDash val="sysDot"/>
            </a:ln>
          </p:spPr>
          <p:txBody>
            <a:bodyPr wrap="square" lIns="0" tIns="0" rIns="0" bIns="0" rtlCol="0"/>
            <a:lstStyle/>
            <a:p>
              <a:endParaRPr/>
            </a:p>
          </p:txBody>
        </p:sp>
        <p:sp>
          <p:nvSpPr>
            <p:cNvPr id="6" name="object 6"/>
            <p:cNvSpPr/>
            <p:nvPr/>
          </p:nvSpPr>
          <p:spPr>
            <a:xfrm>
              <a:off x="7657846" y="4430394"/>
              <a:ext cx="839723" cy="83972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083807" y="5440680"/>
              <a:ext cx="239267" cy="24688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940552" y="5294375"/>
              <a:ext cx="520065" cy="554990"/>
            </a:xfrm>
            <a:custGeom>
              <a:avLst/>
              <a:gdLst/>
              <a:ahLst/>
              <a:cxnLst/>
              <a:rect l="l" t="t" r="r" b="b"/>
              <a:pathLst>
                <a:path w="520064" h="554989">
                  <a:moveTo>
                    <a:pt x="434340" y="0"/>
                  </a:moveTo>
                  <a:lnTo>
                    <a:pt x="392049" y="42418"/>
                  </a:lnTo>
                  <a:lnTo>
                    <a:pt x="378841" y="35306"/>
                  </a:lnTo>
                  <a:lnTo>
                    <a:pt x="365379" y="28829"/>
                  </a:lnTo>
                  <a:lnTo>
                    <a:pt x="322453" y="13843"/>
                  </a:lnTo>
                  <a:lnTo>
                    <a:pt x="276479" y="6858"/>
                  </a:lnTo>
                  <a:lnTo>
                    <a:pt x="260858" y="6350"/>
                  </a:lnTo>
                  <a:lnTo>
                    <a:pt x="243713" y="6858"/>
                  </a:lnTo>
                  <a:lnTo>
                    <a:pt x="194183" y="14859"/>
                  </a:lnTo>
                  <a:lnTo>
                    <a:pt x="148209" y="32004"/>
                  </a:lnTo>
                  <a:lnTo>
                    <a:pt x="106680" y="56896"/>
                  </a:lnTo>
                  <a:lnTo>
                    <a:pt x="70739" y="88900"/>
                  </a:lnTo>
                  <a:lnTo>
                    <a:pt x="41275" y="127127"/>
                  </a:lnTo>
                  <a:lnTo>
                    <a:pt x="18923" y="170561"/>
                  </a:lnTo>
                  <a:lnTo>
                    <a:pt x="4699" y="218059"/>
                  </a:lnTo>
                  <a:lnTo>
                    <a:pt x="0" y="268859"/>
                  </a:lnTo>
                  <a:lnTo>
                    <a:pt x="508" y="285496"/>
                  </a:lnTo>
                  <a:lnTo>
                    <a:pt x="7874" y="332803"/>
                  </a:lnTo>
                  <a:lnTo>
                    <a:pt x="23114" y="377177"/>
                  </a:lnTo>
                  <a:lnTo>
                    <a:pt x="45847" y="417195"/>
                  </a:lnTo>
                  <a:lnTo>
                    <a:pt x="54991" y="429768"/>
                  </a:lnTo>
                  <a:lnTo>
                    <a:pt x="108839" y="375081"/>
                  </a:lnTo>
                  <a:lnTo>
                    <a:pt x="101473" y="363550"/>
                  </a:lnTo>
                  <a:lnTo>
                    <a:pt x="94996" y="351320"/>
                  </a:lnTo>
                  <a:lnTo>
                    <a:pt x="80772" y="311848"/>
                  </a:lnTo>
                  <a:lnTo>
                    <a:pt x="75819" y="268859"/>
                  </a:lnTo>
                  <a:lnTo>
                    <a:pt x="76327" y="254381"/>
                  </a:lnTo>
                  <a:lnTo>
                    <a:pt x="84455" y="212598"/>
                  </a:lnTo>
                  <a:lnTo>
                    <a:pt x="100965" y="175006"/>
                  </a:lnTo>
                  <a:lnTo>
                    <a:pt x="125349" y="142240"/>
                  </a:lnTo>
                  <a:lnTo>
                    <a:pt x="155956" y="115443"/>
                  </a:lnTo>
                  <a:lnTo>
                    <a:pt x="192024" y="95885"/>
                  </a:lnTo>
                  <a:lnTo>
                    <a:pt x="232283" y="84963"/>
                  </a:lnTo>
                  <a:lnTo>
                    <a:pt x="260858" y="82804"/>
                  </a:lnTo>
                  <a:lnTo>
                    <a:pt x="273939" y="83185"/>
                  </a:lnTo>
                  <a:lnTo>
                    <a:pt x="311785" y="90170"/>
                  </a:lnTo>
                  <a:lnTo>
                    <a:pt x="335280" y="99187"/>
                  </a:lnTo>
                  <a:lnTo>
                    <a:pt x="303530" y="131064"/>
                  </a:lnTo>
                  <a:lnTo>
                    <a:pt x="433959" y="131572"/>
                  </a:lnTo>
                  <a:lnTo>
                    <a:pt x="434340" y="0"/>
                  </a:lnTo>
                  <a:close/>
                </a:path>
                <a:path w="520064" h="554989">
                  <a:moveTo>
                    <a:pt x="519684" y="276860"/>
                  </a:moveTo>
                  <a:lnTo>
                    <a:pt x="516509" y="228727"/>
                  </a:lnTo>
                  <a:lnTo>
                    <a:pt x="504825" y="183261"/>
                  </a:lnTo>
                  <a:lnTo>
                    <a:pt x="485775" y="141097"/>
                  </a:lnTo>
                  <a:lnTo>
                    <a:pt x="478155" y="128016"/>
                  </a:lnTo>
                  <a:lnTo>
                    <a:pt x="419989" y="177800"/>
                  </a:lnTo>
                  <a:lnTo>
                    <a:pt x="426085" y="190246"/>
                  </a:lnTo>
                  <a:lnTo>
                    <a:pt x="431673" y="202819"/>
                  </a:lnTo>
                  <a:lnTo>
                    <a:pt x="442341" y="243459"/>
                  </a:lnTo>
                  <a:lnTo>
                    <a:pt x="444246" y="272034"/>
                  </a:lnTo>
                  <a:lnTo>
                    <a:pt x="443738" y="286766"/>
                  </a:lnTo>
                  <a:lnTo>
                    <a:pt x="435737" y="327088"/>
                  </a:lnTo>
                  <a:lnTo>
                    <a:pt x="420243" y="363715"/>
                  </a:lnTo>
                  <a:lnTo>
                    <a:pt x="397256" y="395617"/>
                  </a:lnTo>
                  <a:lnTo>
                    <a:pt x="369062" y="421728"/>
                  </a:lnTo>
                  <a:lnTo>
                    <a:pt x="335534" y="441528"/>
                  </a:lnTo>
                  <a:lnTo>
                    <a:pt x="298323" y="453796"/>
                  </a:lnTo>
                  <a:lnTo>
                    <a:pt x="258572" y="457644"/>
                  </a:lnTo>
                  <a:lnTo>
                    <a:pt x="244983" y="456946"/>
                  </a:lnTo>
                  <a:lnTo>
                    <a:pt x="234442" y="455726"/>
                  </a:lnTo>
                  <a:lnTo>
                    <a:pt x="224536" y="453974"/>
                  </a:lnTo>
                  <a:lnTo>
                    <a:pt x="204724" y="448538"/>
                  </a:lnTo>
                  <a:lnTo>
                    <a:pt x="235712" y="409282"/>
                  </a:lnTo>
                  <a:lnTo>
                    <a:pt x="106680" y="423303"/>
                  </a:lnTo>
                  <a:lnTo>
                    <a:pt x="120523" y="554736"/>
                  </a:lnTo>
                  <a:lnTo>
                    <a:pt x="155321" y="510743"/>
                  </a:lnTo>
                  <a:lnTo>
                    <a:pt x="168275" y="516356"/>
                  </a:lnTo>
                  <a:lnTo>
                    <a:pt x="209296" y="529145"/>
                  </a:lnTo>
                  <a:lnTo>
                    <a:pt x="254889" y="534225"/>
                  </a:lnTo>
                  <a:lnTo>
                    <a:pt x="271145" y="534060"/>
                  </a:lnTo>
                  <a:lnTo>
                    <a:pt x="318008" y="527748"/>
                  </a:lnTo>
                  <a:lnTo>
                    <a:pt x="362458" y="513207"/>
                  </a:lnTo>
                  <a:lnTo>
                    <a:pt x="403098" y="490943"/>
                  </a:lnTo>
                  <a:lnTo>
                    <a:pt x="439039" y="462026"/>
                  </a:lnTo>
                  <a:lnTo>
                    <a:pt x="469392" y="426986"/>
                  </a:lnTo>
                  <a:lnTo>
                    <a:pt x="493268" y="386676"/>
                  </a:lnTo>
                  <a:lnTo>
                    <a:pt x="510286" y="341807"/>
                  </a:lnTo>
                  <a:lnTo>
                    <a:pt x="518795" y="293243"/>
                  </a:lnTo>
                  <a:lnTo>
                    <a:pt x="519684" y="276860"/>
                  </a:lnTo>
                  <a:close/>
                </a:path>
              </a:pathLst>
            </a:custGeom>
            <a:solidFill>
              <a:srgbClr val="FFFFFF"/>
            </a:solidFill>
          </p:spPr>
          <p:txBody>
            <a:bodyPr wrap="square" lIns="0" tIns="0" rIns="0" bIns="0" rtlCol="0"/>
            <a:lstStyle/>
            <a:p>
              <a:endParaRPr/>
            </a:p>
          </p:txBody>
        </p:sp>
        <p:sp>
          <p:nvSpPr>
            <p:cNvPr id="10" name="object 10"/>
            <p:cNvSpPr/>
            <p:nvPr/>
          </p:nvSpPr>
          <p:spPr>
            <a:xfrm>
              <a:off x="2791968" y="2016252"/>
              <a:ext cx="5285740" cy="1732914"/>
            </a:xfrm>
            <a:custGeom>
              <a:avLst/>
              <a:gdLst/>
              <a:ahLst/>
              <a:cxnLst/>
              <a:rect l="l" t="t" r="r" b="b"/>
              <a:pathLst>
                <a:path w="5285740" h="1732914">
                  <a:moveTo>
                    <a:pt x="0" y="1519427"/>
                  </a:moveTo>
                  <a:lnTo>
                    <a:pt x="3599687" y="1519427"/>
                  </a:lnTo>
                  <a:lnTo>
                    <a:pt x="3599687" y="0"/>
                  </a:lnTo>
                </a:path>
                <a:path w="5285740" h="1732914">
                  <a:moveTo>
                    <a:pt x="10668" y="1732788"/>
                  </a:moveTo>
                  <a:lnTo>
                    <a:pt x="5285232" y="1732788"/>
                  </a:lnTo>
                  <a:lnTo>
                    <a:pt x="5285232" y="509015"/>
                  </a:lnTo>
                </a:path>
              </a:pathLst>
            </a:custGeom>
            <a:ln w="6096">
              <a:solidFill>
                <a:srgbClr val="585858"/>
              </a:solidFill>
              <a:prstDash val="sysDot"/>
            </a:ln>
          </p:spPr>
          <p:txBody>
            <a:bodyPr wrap="square" lIns="0" tIns="0" rIns="0" bIns="0" rtlCol="0"/>
            <a:lstStyle/>
            <a:p>
              <a:endParaRPr/>
            </a:p>
          </p:txBody>
        </p:sp>
        <p:sp>
          <p:nvSpPr>
            <p:cNvPr id="11" name="object 11"/>
            <p:cNvSpPr/>
            <p:nvPr/>
          </p:nvSpPr>
          <p:spPr>
            <a:xfrm>
              <a:off x="5957315" y="1335024"/>
              <a:ext cx="840105" cy="840105"/>
            </a:xfrm>
            <a:custGeom>
              <a:avLst/>
              <a:gdLst/>
              <a:ahLst/>
              <a:cxnLst/>
              <a:rect l="l" t="t" r="r" b="b"/>
              <a:pathLst>
                <a:path w="840104" h="840105">
                  <a:moveTo>
                    <a:pt x="419862" y="0"/>
                  </a:moveTo>
                  <a:lnTo>
                    <a:pt x="370893" y="2824"/>
                  </a:lnTo>
                  <a:lnTo>
                    <a:pt x="323585" y="11087"/>
                  </a:lnTo>
                  <a:lnTo>
                    <a:pt x="278252" y="24475"/>
                  </a:lnTo>
                  <a:lnTo>
                    <a:pt x="235209" y="42672"/>
                  </a:lnTo>
                  <a:lnTo>
                    <a:pt x="194770" y="65362"/>
                  </a:lnTo>
                  <a:lnTo>
                    <a:pt x="157251" y="92233"/>
                  </a:lnTo>
                  <a:lnTo>
                    <a:pt x="122967" y="122967"/>
                  </a:lnTo>
                  <a:lnTo>
                    <a:pt x="92233" y="157251"/>
                  </a:lnTo>
                  <a:lnTo>
                    <a:pt x="65362" y="194770"/>
                  </a:lnTo>
                  <a:lnTo>
                    <a:pt x="42672" y="235209"/>
                  </a:lnTo>
                  <a:lnTo>
                    <a:pt x="24475" y="278252"/>
                  </a:lnTo>
                  <a:lnTo>
                    <a:pt x="11087" y="323585"/>
                  </a:lnTo>
                  <a:lnTo>
                    <a:pt x="2824" y="370893"/>
                  </a:lnTo>
                  <a:lnTo>
                    <a:pt x="0" y="419862"/>
                  </a:lnTo>
                  <a:lnTo>
                    <a:pt x="2824" y="468830"/>
                  </a:lnTo>
                  <a:lnTo>
                    <a:pt x="11087" y="516138"/>
                  </a:lnTo>
                  <a:lnTo>
                    <a:pt x="24475" y="561471"/>
                  </a:lnTo>
                  <a:lnTo>
                    <a:pt x="42672" y="604514"/>
                  </a:lnTo>
                  <a:lnTo>
                    <a:pt x="65362" y="644953"/>
                  </a:lnTo>
                  <a:lnTo>
                    <a:pt x="92233" y="682472"/>
                  </a:lnTo>
                  <a:lnTo>
                    <a:pt x="122967" y="716756"/>
                  </a:lnTo>
                  <a:lnTo>
                    <a:pt x="157251" y="747490"/>
                  </a:lnTo>
                  <a:lnTo>
                    <a:pt x="194770" y="774361"/>
                  </a:lnTo>
                  <a:lnTo>
                    <a:pt x="235209" y="797051"/>
                  </a:lnTo>
                  <a:lnTo>
                    <a:pt x="278252" y="815248"/>
                  </a:lnTo>
                  <a:lnTo>
                    <a:pt x="323585" y="828636"/>
                  </a:lnTo>
                  <a:lnTo>
                    <a:pt x="370893" y="836899"/>
                  </a:lnTo>
                  <a:lnTo>
                    <a:pt x="419862" y="839724"/>
                  </a:lnTo>
                  <a:lnTo>
                    <a:pt x="468830" y="836899"/>
                  </a:lnTo>
                  <a:lnTo>
                    <a:pt x="516138" y="828636"/>
                  </a:lnTo>
                  <a:lnTo>
                    <a:pt x="561471" y="815248"/>
                  </a:lnTo>
                  <a:lnTo>
                    <a:pt x="604514" y="797051"/>
                  </a:lnTo>
                  <a:lnTo>
                    <a:pt x="644953" y="774361"/>
                  </a:lnTo>
                  <a:lnTo>
                    <a:pt x="682472" y="747490"/>
                  </a:lnTo>
                  <a:lnTo>
                    <a:pt x="716756" y="716756"/>
                  </a:lnTo>
                  <a:lnTo>
                    <a:pt x="747490" y="682472"/>
                  </a:lnTo>
                  <a:lnTo>
                    <a:pt x="774361" y="644953"/>
                  </a:lnTo>
                  <a:lnTo>
                    <a:pt x="797052" y="604514"/>
                  </a:lnTo>
                  <a:lnTo>
                    <a:pt x="815248" y="561471"/>
                  </a:lnTo>
                  <a:lnTo>
                    <a:pt x="828636" y="516138"/>
                  </a:lnTo>
                  <a:lnTo>
                    <a:pt x="836899" y="468830"/>
                  </a:lnTo>
                  <a:lnTo>
                    <a:pt x="839724" y="419862"/>
                  </a:lnTo>
                  <a:lnTo>
                    <a:pt x="836899" y="370893"/>
                  </a:lnTo>
                  <a:lnTo>
                    <a:pt x="828636" y="323585"/>
                  </a:lnTo>
                  <a:lnTo>
                    <a:pt x="815248" y="278252"/>
                  </a:lnTo>
                  <a:lnTo>
                    <a:pt x="797052" y="235209"/>
                  </a:lnTo>
                  <a:lnTo>
                    <a:pt x="774361" y="194770"/>
                  </a:lnTo>
                  <a:lnTo>
                    <a:pt x="747490" y="157251"/>
                  </a:lnTo>
                  <a:lnTo>
                    <a:pt x="716756" y="122967"/>
                  </a:lnTo>
                  <a:lnTo>
                    <a:pt x="682472" y="92233"/>
                  </a:lnTo>
                  <a:lnTo>
                    <a:pt x="644953" y="65362"/>
                  </a:lnTo>
                  <a:lnTo>
                    <a:pt x="604514" y="42672"/>
                  </a:lnTo>
                  <a:lnTo>
                    <a:pt x="561471" y="24475"/>
                  </a:lnTo>
                  <a:lnTo>
                    <a:pt x="516138" y="11087"/>
                  </a:lnTo>
                  <a:lnTo>
                    <a:pt x="468830" y="2824"/>
                  </a:lnTo>
                  <a:lnTo>
                    <a:pt x="419862" y="0"/>
                  </a:lnTo>
                  <a:close/>
                </a:path>
              </a:pathLst>
            </a:custGeom>
            <a:solidFill>
              <a:srgbClr val="D7A800"/>
            </a:solidFill>
          </p:spPr>
          <p:txBody>
            <a:bodyPr wrap="square" lIns="0" tIns="0" rIns="0" bIns="0" rtlCol="0"/>
            <a:lstStyle/>
            <a:p>
              <a:endParaRPr/>
            </a:p>
          </p:txBody>
        </p:sp>
        <p:sp>
          <p:nvSpPr>
            <p:cNvPr id="12" name="object 12"/>
            <p:cNvSpPr/>
            <p:nvPr/>
          </p:nvSpPr>
          <p:spPr>
            <a:xfrm>
              <a:off x="6310883" y="1644396"/>
              <a:ext cx="131063" cy="15544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6245351" y="1819656"/>
              <a:ext cx="262127" cy="143256"/>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6167627" y="1566672"/>
              <a:ext cx="417195" cy="474345"/>
            </a:xfrm>
            <a:custGeom>
              <a:avLst/>
              <a:gdLst/>
              <a:ahLst/>
              <a:cxnLst/>
              <a:rect l="l" t="t" r="r" b="b"/>
              <a:pathLst>
                <a:path w="417195" h="474344">
                  <a:moveTo>
                    <a:pt x="120269" y="0"/>
                  </a:moveTo>
                  <a:lnTo>
                    <a:pt x="69469" y="0"/>
                  </a:lnTo>
                  <a:lnTo>
                    <a:pt x="42648" y="5393"/>
                  </a:lnTo>
                  <a:lnTo>
                    <a:pt x="20542" y="20192"/>
                  </a:lnTo>
                  <a:lnTo>
                    <a:pt x="5532" y="42326"/>
                  </a:lnTo>
                  <a:lnTo>
                    <a:pt x="0" y="69723"/>
                  </a:lnTo>
                  <a:lnTo>
                    <a:pt x="0" y="427100"/>
                  </a:lnTo>
                  <a:lnTo>
                    <a:pt x="3643" y="445406"/>
                  </a:lnTo>
                  <a:lnTo>
                    <a:pt x="13620" y="460295"/>
                  </a:lnTo>
                  <a:lnTo>
                    <a:pt x="28503" y="470302"/>
                  </a:lnTo>
                  <a:lnTo>
                    <a:pt x="46862" y="473963"/>
                  </a:lnTo>
                  <a:lnTo>
                    <a:pt x="369697" y="473963"/>
                  </a:lnTo>
                  <a:lnTo>
                    <a:pt x="388129" y="470302"/>
                  </a:lnTo>
                  <a:lnTo>
                    <a:pt x="403050" y="460295"/>
                  </a:lnTo>
                  <a:lnTo>
                    <a:pt x="410156" y="449706"/>
                  </a:lnTo>
                  <a:lnTo>
                    <a:pt x="47879" y="449706"/>
                  </a:lnTo>
                  <a:lnTo>
                    <a:pt x="38989" y="447942"/>
                  </a:lnTo>
                  <a:lnTo>
                    <a:pt x="31813" y="443118"/>
                  </a:lnTo>
                  <a:lnTo>
                    <a:pt x="27019" y="435937"/>
                  </a:lnTo>
                  <a:lnTo>
                    <a:pt x="25273" y="427100"/>
                  </a:lnTo>
                  <a:lnTo>
                    <a:pt x="25273" y="69723"/>
                  </a:lnTo>
                  <a:lnTo>
                    <a:pt x="28767" y="52437"/>
                  </a:lnTo>
                  <a:lnTo>
                    <a:pt x="38274" y="38306"/>
                  </a:lnTo>
                  <a:lnTo>
                    <a:pt x="52329" y="28771"/>
                  </a:lnTo>
                  <a:lnTo>
                    <a:pt x="69469" y="25273"/>
                  </a:lnTo>
                  <a:lnTo>
                    <a:pt x="120269" y="25273"/>
                  </a:lnTo>
                  <a:lnTo>
                    <a:pt x="120269" y="0"/>
                  </a:lnTo>
                  <a:close/>
                </a:path>
                <a:path w="417195" h="474344">
                  <a:moveTo>
                    <a:pt x="348106" y="0"/>
                  </a:moveTo>
                  <a:lnTo>
                    <a:pt x="297307" y="0"/>
                  </a:lnTo>
                  <a:lnTo>
                    <a:pt x="297307" y="25273"/>
                  </a:lnTo>
                  <a:lnTo>
                    <a:pt x="348106" y="25273"/>
                  </a:lnTo>
                  <a:lnTo>
                    <a:pt x="365246" y="28771"/>
                  </a:lnTo>
                  <a:lnTo>
                    <a:pt x="379301" y="38306"/>
                  </a:lnTo>
                  <a:lnTo>
                    <a:pt x="388808" y="52437"/>
                  </a:lnTo>
                  <a:lnTo>
                    <a:pt x="392302" y="69723"/>
                  </a:lnTo>
                  <a:lnTo>
                    <a:pt x="392302" y="427100"/>
                  </a:lnTo>
                  <a:lnTo>
                    <a:pt x="390556" y="435937"/>
                  </a:lnTo>
                  <a:lnTo>
                    <a:pt x="385762" y="443118"/>
                  </a:lnTo>
                  <a:lnTo>
                    <a:pt x="378586" y="447942"/>
                  </a:lnTo>
                  <a:lnTo>
                    <a:pt x="369697" y="449706"/>
                  </a:lnTo>
                  <a:lnTo>
                    <a:pt x="410156" y="449706"/>
                  </a:lnTo>
                  <a:lnTo>
                    <a:pt x="413041" y="445406"/>
                  </a:lnTo>
                  <a:lnTo>
                    <a:pt x="416687" y="427100"/>
                  </a:lnTo>
                  <a:lnTo>
                    <a:pt x="416687" y="69723"/>
                  </a:lnTo>
                  <a:lnTo>
                    <a:pt x="411668" y="42755"/>
                  </a:lnTo>
                  <a:lnTo>
                    <a:pt x="396922" y="20574"/>
                  </a:lnTo>
                  <a:lnTo>
                    <a:pt x="374913" y="5536"/>
                  </a:lnTo>
                  <a:lnTo>
                    <a:pt x="348106" y="0"/>
                  </a:lnTo>
                  <a:close/>
                </a:path>
              </a:pathLst>
            </a:custGeom>
            <a:solidFill>
              <a:srgbClr val="FFFFFF"/>
            </a:solidFill>
          </p:spPr>
          <p:txBody>
            <a:bodyPr wrap="square" lIns="0" tIns="0" rIns="0" bIns="0" rtlCol="0"/>
            <a:lstStyle/>
            <a:p>
              <a:endParaRPr/>
            </a:p>
          </p:txBody>
        </p:sp>
        <p:sp>
          <p:nvSpPr>
            <p:cNvPr id="15" name="object 15"/>
            <p:cNvSpPr/>
            <p:nvPr/>
          </p:nvSpPr>
          <p:spPr>
            <a:xfrm>
              <a:off x="6303263" y="1469136"/>
              <a:ext cx="146303" cy="121919"/>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7661147" y="2307336"/>
              <a:ext cx="840105" cy="840105"/>
            </a:xfrm>
            <a:custGeom>
              <a:avLst/>
              <a:gdLst/>
              <a:ahLst/>
              <a:cxnLst/>
              <a:rect l="l" t="t" r="r" b="b"/>
              <a:pathLst>
                <a:path w="840104" h="840105">
                  <a:moveTo>
                    <a:pt x="419861" y="0"/>
                  </a:moveTo>
                  <a:lnTo>
                    <a:pt x="370893" y="2824"/>
                  </a:lnTo>
                  <a:lnTo>
                    <a:pt x="323585" y="11087"/>
                  </a:lnTo>
                  <a:lnTo>
                    <a:pt x="278252" y="24475"/>
                  </a:lnTo>
                  <a:lnTo>
                    <a:pt x="235209" y="42672"/>
                  </a:lnTo>
                  <a:lnTo>
                    <a:pt x="194770" y="65362"/>
                  </a:lnTo>
                  <a:lnTo>
                    <a:pt x="157251" y="92233"/>
                  </a:lnTo>
                  <a:lnTo>
                    <a:pt x="122967" y="122967"/>
                  </a:lnTo>
                  <a:lnTo>
                    <a:pt x="92233" y="157251"/>
                  </a:lnTo>
                  <a:lnTo>
                    <a:pt x="65362" y="194770"/>
                  </a:lnTo>
                  <a:lnTo>
                    <a:pt x="42671" y="235209"/>
                  </a:lnTo>
                  <a:lnTo>
                    <a:pt x="24475" y="278252"/>
                  </a:lnTo>
                  <a:lnTo>
                    <a:pt x="11087" y="323585"/>
                  </a:lnTo>
                  <a:lnTo>
                    <a:pt x="2824" y="370893"/>
                  </a:lnTo>
                  <a:lnTo>
                    <a:pt x="0" y="419862"/>
                  </a:lnTo>
                  <a:lnTo>
                    <a:pt x="2824" y="468830"/>
                  </a:lnTo>
                  <a:lnTo>
                    <a:pt x="11087" y="516138"/>
                  </a:lnTo>
                  <a:lnTo>
                    <a:pt x="24475" y="561471"/>
                  </a:lnTo>
                  <a:lnTo>
                    <a:pt x="42672" y="604514"/>
                  </a:lnTo>
                  <a:lnTo>
                    <a:pt x="65362" y="644953"/>
                  </a:lnTo>
                  <a:lnTo>
                    <a:pt x="92233" y="682472"/>
                  </a:lnTo>
                  <a:lnTo>
                    <a:pt x="122967" y="716756"/>
                  </a:lnTo>
                  <a:lnTo>
                    <a:pt x="157251" y="747490"/>
                  </a:lnTo>
                  <a:lnTo>
                    <a:pt x="194770" y="774361"/>
                  </a:lnTo>
                  <a:lnTo>
                    <a:pt x="235209" y="797051"/>
                  </a:lnTo>
                  <a:lnTo>
                    <a:pt x="278252" y="815248"/>
                  </a:lnTo>
                  <a:lnTo>
                    <a:pt x="323585" y="828636"/>
                  </a:lnTo>
                  <a:lnTo>
                    <a:pt x="370893" y="836899"/>
                  </a:lnTo>
                  <a:lnTo>
                    <a:pt x="419861" y="839724"/>
                  </a:lnTo>
                  <a:lnTo>
                    <a:pt x="468830" y="836899"/>
                  </a:lnTo>
                  <a:lnTo>
                    <a:pt x="516138" y="828636"/>
                  </a:lnTo>
                  <a:lnTo>
                    <a:pt x="561471" y="815248"/>
                  </a:lnTo>
                  <a:lnTo>
                    <a:pt x="604514" y="797051"/>
                  </a:lnTo>
                  <a:lnTo>
                    <a:pt x="644953" y="774361"/>
                  </a:lnTo>
                  <a:lnTo>
                    <a:pt x="682472" y="747490"/>
                  </a:lnTo>
                  <a:lnTo>
                    <a:pt x="716756" y="716756"/>
                  </a:lnTo>
                  <a:lnTo>
                    <a:pt x="747490" y="682472"/>
                  </a:lnTo>
                  <a:lnTo>
                    <a:pt x="774361" y="644953"/>
                  </a:lnTo>
                  <a:lnTo>
                    <a:pt x="797052" y="604514"/>
                  </a:lnTo>
                  <a:lnTo>
                    <a:pt x="815248" y="561471"/>
                  </a:lnTo>
                  <a:lnTo>
                    <a:pt x="828636" y="516138"/>
                  </a:lnTo>
                  <a:lnTo>
                    <a:pt x="836899" y="468830"/>
                  </a:lnTo>
                  <a:lnTo>
                    <a:pt x="839724" y="419862"/>
                  </a:lnTo>
                  <a:lnTo>
                    <a:pt x="836899" y="370893"/>
                  </a:lnTo>
                  <a:lnTo>
                    <a:pt x="828636" y="323585"/>
                  </a:lnTo>
                  <a:lnTo>
                    <a:pt x="815248" y="278252"/>
                  </a:lnTo>
                  <a:lnTo>
                    <a:pt x="797052" y="235209"/>
                  </a:lnTo>
                  <a:lnTo>
                    <a:pt x="774361" y="194770"/>
                  </a:lnTo>
                  <a:lnTo>
                    <a:pt x="747490" y="157251"/>
                  </a:lnTo>
                  <a:lnTo>
                    <a:pt x="716756" y="122967"/>
                  </a:lnTo>
                  <a:lnTo>
                    <a:pt x="682472" y="92233"/>
                  </a:lnTo>
                  <a:lnTo>
                    <a:pt x="644953" y="65362"/>
                  </a:lnTo>
                  <a:lnTo>
                    <a:pt x="604514" y="42672"/>
                  </a:lnTo>
                  <a:lnTo>
                    <a:pt x="561471" y="24475"/>
                  </a:lnTo>
                  <a:lnTo>
                    <a:pt x="516138" y="11087"/>
                  </a:lnTo>
                  <a:lnTo>
                    <a:pt x="468830" y="2824"/>
                  </a:lnTo>
                  <a:lnTo>
                    <a:pt x="419861" y="0"/>
                  </a:lnTo>
                  <a:close/>
                </a:path>
              </a:pathLst>
            </a:custGeom>
            <a:solidFill>
              <a:srgbClr val="006244"/>
            </a:solidFill>
          </p:spPr>
          <p:txBody>
            <a:bodyPr wrap="square" lIns="0" tIns="0" rIns="0" bIns="0" rtlCol="0"/>
            <a:lstStyle/>
            <a:p>
              <a:endParaRPr/>
            </a:p>
          </p:txBody>
        </p:sp>
        <p:sp>
          <p:nvSpPr>
            <p:cNvPr id="17" name="object 17"/>
            <p:cNvSpPr/>
            <p:nvPr/>
          </p:nvSpPr>
          <p:spPr>
            <a:xfrm>
              <a:off x="7833360" y="2527299"/>
              <a:ext cx="497205" cy="401955"/>
            </a:xfrm>
            <a:custGeom>
              <a:avLst/>
              <a:gdLst/>
              <a:ahLst/>
              <a:cxnLst/>
              <a:rect l="l" t="t" r="r" b="b"/>
              <a:pathLst>
                <a:path w="497204" h="401955">
                  <a:moveTo>
                    <a:pt x="114300" y="35560"/>
                  </a:moveTo>
                  <a:lnTo>
                    <a:pt x="0" y="35560"/>
                  </a:lnTo>
                  <a:lnTo>
                    <a:pt x="0" y="78740"/>
                  </a:lnTo>
                  <a:lnTo>
                    <a:pt x="0" y="127000"/>
                  </a:lnTo>
                  <a:lnTo>
                    <a:pt x="0" y="401320"/>
                  </a:lnTo>
                  <a:lnTo>
                    <a:pt x="80264" y="401320"/>
                  </a:lnTo>
                  <a:lnTo>
                    <a:pt x="80264" y="320040"/>
                  </a:lnTo>
                  <a:lnTo>
                    <a:pt x="114300" y="320040"/>
                  </a:lnTo>
                  <a:lnTo>
                    <a:pt x="114300" y="281940"/>
                  </a:lnTo>
                  <a:lnTo>
                    <a:pt x="41529" y="281940"/>
                  </a:lnTo>
                  <a:lnTo>
                    <a:pt x="41529" y="233680"/>
                  </a:lnTo>
                  <a:lnTo>
                    <a:pt x="89789" y="233680"/>
                  </a:lnTo>
                  <a:lnTo>
                    <a:pt x="89789" y="281432"/>
                  </a:lnTo>
                  <a:lnTo>
                    <a:pt x="114300" y="281432"/>
                  </a:lnTo>
                  <a:lnTo>
                    <a:pt x="114300" y="233680"/>
                  </a:lnTo>
                  <a:lnTo>
                    <a:pt x="114300" y="233553"/>
                  </a:lnTo>
                  <a:lnTo>
                    <a:pt x="114300" y="204470"/>
                  </a:lnTo>
                  <a:lnTo>
                    <a:pt x="41529" y="204470"/>
                  </a:lnTo>
                  <a:lnTo>
                    <a:pt x="41529" y="156210"/>
                  </a:lnTo>
                  <a:lnTo>
                    <a:pt x="89789" y="156210"/>
                  </a:lnTo>
                  <a:lnTo>
                    <a:pt x="89789" y="204343"/>
                  </a:lnTo>
                  <a:lnTo>
                    <a:pt x="114300" y="204343"/>
                  </a:lnTo>
                  <a:lnTo>
                    <a:pt x="114300" y="156210"/>
                  </a:lnTo>
                  <a:lnTo>
                    <a:pt x="114300" y="127127"/>
                  </a:lnTo>
                  <a:lnTo>
                    <a:pt x="114300" y="127000"/>
                  </a:lnTo>
                  <a:lnTo>
                    <a:pt x="114300" y="79121"/>
                  </a:lnTo>
                  <a:lnTo>
                    <a:pt x="89789" y="79121"/>
                  </a:lnTo>
                  <a:lnTo>
                    <a:pt x="89789" y="127000"/>
                  </a:lnTo>
                  <a:lnTo>
                    <a:pt x="41529" y="127000"/>
                  </a:lnTo>
                  <a:lnTo>
                    <a:pt x="41529" y="78740"/>
                  </a:lnTo>
                  <a:lnTo>
                    <a:pt x="114300" y="78740"/>
                  </a:lnTo>
                  <a:lnTo>
                    <a:pt x="114300" y="35560"/>
                  </a:lnTo>
                  <a:close/>
                </a:path>
                <a:path w="497204" h="401955">
                  <a:moveTo>
                    <a:pt x="361188" y="0"/>
                  </a:moveTo>
                  <a:lnTo>
                    <a:pt x="134112" y="0"/>
                  </a:lnTo>
                  <a:lnTo>
                    <a:pt x="134112" y="46990"/>
                  </a:lnTo>
                  <a:lnTo>
                    <a:pt x="134112" y="100330"/>
                  </a:lnTo>
                  <a:lnTo>
                    <a:pt x="134112" y="401320"/>
                  </a:lnTo>
                  <a:lnTo>
                    <a:pt x="221361" y="401320"/>
                  </a:lnTo>
                  <a:lnTo>
                    <a:pt x="221361" y="312420"/>
                  </a:lnTo>
                  <a:lnTo>
                    <a:pt x="273939" y="312420"/>
                  </a:lnTo>
                  <a:lnTo>
                    <a:pt x="273939" y="401828"/>
                  </a:lnTo>
                  <a:lnTo>
                    <a:pt x="361188" y="401828"/>
                  </a:lnTo>
                  <a:lnTo>
                    <a:pt x="361188" y="100330"/>
                  </a:lnTo>
                  <a:lnTo>
                    <a:pt x="316103" y="100330"/>
                  </a:lnTo>
                  <a:lnTo>
                    <a:pt x="316103" y="132080"/>
                  </a:lnTo>
                  <a:lnTo>
                    <a:pt x="316103" y="184150"/>
                  </a:lnTo>
                  <a:lnTo>
                    <a:pt x="316103" y="217170"/>
                  </a:lnTo>
                  <a:lnTo>
                    <a:pt x="316103" y="269240"/>
                  </a:lnTo>
                  <a:lnTo>
                    <a:pt x="263652" y="269240"/>
                  </a:lnTo>
                  <a:lnTo>
                    <a:pt x="263652" y="217170"/>
                  </a:lnTo>
                  <a:lnTo>
                    <a:pt x="316103" y="217170"/>
                  </a:lnTo>
                  <a:lnTo>
                    <a:pt x="316103" y="184150"/>
                  </a:lnTo>
                  <a:lnTo>
                    <a:pt x="263652" y="184150"/>
                  </a:lnTo>
                  <a:lnTo>
                    <a:pt x="263652" y="132080"/>
                  </a:lnTo>
                  <a:lnTo>
                    <a:pt x="316103" y="132080"/>
                  </a:lnTo>
                  <a:lnTo>
                    <a:pt x="316103" y="100330"/>
                  </a:lnTo>
                  <a:lnTo>
                    <a:pt x="231648" y="100330"/>
                  </a:lnTo>
                  <a:lnTo>
                    <a:pt x="231648" y="132080"/>
                  </a:lnTo>
                  <a:lnTo>
                    <a:pt x="231648" y="184150"/>
                  </a:lnTo>
                  <a:lnTo>
                    <a:pt x="231648" y="217170"/>
                  </a:lnTo>
                  <a:lnTo>
                    <a:pt x="231648" y="269240"/>
                  </a:lnTo>
                  <a:lnTo>
                    <a:pt x="179324" y="269240"/>
                  </a:lnTo>
                  <a:lnTo>
                    <a:pt x="179324" y="217170"/>
                  </a:lnTo>
                  <a:lnTo>
                    <a:pt x="231648" y="217170"/>
                  </a:lnTo>
                  <a:lnTo>
                    <a:pt x="231648" y="184150"/>
                  </a:lnTo>
                  <a:lnTo>
                    <a:pt x="179324" y="184150"/>
                  </a:lnTo>
                  <a:lnTo>
                    <a:pt x="179324" y="132080"/>
                  </a:lnTo>
                  <a:lnTo>
                    <a:pt x="231648" y="132080"/>
                  </a:lnTo>
                  <a:lnTo>
                    <a:pt x="231648" y="100330"/>
                  </a:lnTo>
                  <a:lnTo>
                    <a:pt x="179324" y="100330"/>
                  </a:lnTo>
                  <a:lnTo>
                    <a:pt x="179324" y="46990"/>
                  </a:lnTo>
                  <a:lnTo>
                    <a:pt x="231648" y="46990"/>
                  </a:lnTo>
                  <a:lnTo>
                    <a:pt x="231648" y="99695"/>
                  </a:lnTo>
                  <a:lnTo>
                    <a:pt x="263652" y="99695"/>
                  </a:lnTo>
                  <a:lnTo>
                    <a:pt x="263652" y="46990"/>
                  </a:lnTo>
                  <a:lnTo>
                    <a:pt x="316103" y="46990"/>
                  </a:lnTo>
                  <a:lnTo>
                    <a:pt x="316103" y="99695"/>
                  </a:lnTo>
                  <a:lnTo>
                    <a:pt x="361188" y="99695"/>
                  </a:lnTo>
                  <a:lnTo>
                    <a:pt x="361188" y="46990"/>
                  </a:lnTo>
                  <a:lnTo>
                    <a:pt x="361188" y="46863"/>
                  </a:lnTo>
                  <a:lnTo>
                    <a:pt x="361188" y="0"/>
                  </a:lnTo>
                  <a:close/>
                </a:path>
                <a:path w="497204" h="401955">
                  <a:moveTo>
                    <a:pt x="496824" y="35560"/>
                  </a:moveTo>
                  <a:lnTo>
                    <a:pt x="382524" y="35560"/>
                  </a:lnTo>
                  <a:lnTo>
                    <a:pt x="382524" y="78740"/>
                  </a:lnTo>
                  <a:lnTo>
                    <a:pt x="382524" y="127000"/>
                  </a:lnTo>
                  <a:lnTo>
                    <a:pt x="382524" y="320040"/>
                  </a:lnTo>
                  <a:lnTo>
                    <a:pt x="416560" y="320040"/>
                  </a:lnTo>
                  <a:lnTo>
                    <a:pt x="416560" y="401320"/>
                  </a:lnTo>
                  <a:lnTo>
                    <a:pt x="496824" y="401320"/>
                  </a:lnTo>
                  <a:lnTo>
                    <a:pt x="496824" y="320040"/>
                  </a:lnTo>
                  <a:lnTo>
                    <a:pt x="496824" y="281940"/>
                  </a:lnTo>
                  <a:lnTo>
                    <a:pt x="407035" y="281940"/>
                  </a:lnTo>
                  <a:lnTo>
                    <a:pt x="407035" y="233680"/>
                  </a:lnTo>
                  <a:lnTo>
                    <a:pt x="455295" y="233680"/>
                  </a:lnTo>
                  <a:lnTo>
                    <a:pt x="455295" y="281686"/>
                  </a:lnTo>
                  <a:lnTo>
                    <a:pt x="496824" y="281686"/>
                  </a:lnTo>
                  <a:lnTo>
                    <a:pt x="496824" y="233680"/>
                  </a:lnTo>
                  <a:lnTo>
                    <a:pt x="496824" y="233553"/>
                  </a:lnTo>
                  <a:lnTo>
                    <a:pt x="496824" y="204470"/>
                  </a:lnTo>
                  <a:lnTo>
                    <a:pt x="407035" y="204470"/>
                  </a:lnTo>
                  <a:lnTo>
                    <a:pt x="407035" y="156210"/>
                  </a:lnTo>
                  <a:lnTo>
                    <a:pt x="455295" y="156210"/>
                  </a:lnTo>
                  <a:lnTo>
                    <a:pt x="455295" y="204343"/>
                  </a:lnTo>
                  <a:lnTo>
                    <a:pt x="496824" y="204343"/>
                  </a:lnTo>
                  <a:lnTo>
                    <a:pt x="496824" y="156210"/>
                  </a:lnTo>
                  <a:lnTo>
                    <a:pt x="496824" y="127127"/>
                  </a:lnTo>
                  <a:lnTo>
                    <a:pt x="496824" y="127000"/>
                  </a:lnTo>
                  <a:lnTo>
                    <a:pt x="496824" y="79121"/>
                  </a:lnTo>
                  <a:lnTo>
                    <a:pt x="455295" y="79121"/>
                  </a:lnTo>
                  <a:lnTo>
                    <a:pt x="455295" y="127000"/>
                  </a:lnTo>
                  <a:lnTo>
                    <a:pt x="407035" y="127000"/>
                  </a:lnTo>
                  <a:lnTo>
                    <a:pt x="407035" y="78740"/>
                  </a:lnTo>
                  <a:lnTo>
                    <a:pt x="496824" y="78740"/>
                  </a:lnTo>
                  <a:lnTo>
                    <a:pt x="496824" y="35560"/>
                  </a:lnTo>
                  <a:close/>
                </a:path>
              </a:pathLst>
            </a:custGeom>
            <a:solidFill>
              <a:srgbClr val="FFFFFF"/>
            </a:solidFill>
          </p:spPr>
          <p:txBody>
            <a:bodyPr wrap="square" lIns="0" tIns="0" rIns="0" bIns="0" rtlCol="0"/>
            <a:lstStyle/>
            <a:p>
              <a:endParaRPr/>
            </a:p>
          </p:txBody>
        </p:sp>
        <p:sp>
          <p:nvSpPr>
            <p:cNvPr id="19" name="object 19"/>
            <p:cNvSpPr/>
            <p:nvPr/>
          </p:nvSpPr>
          <p:spPr>
            <a:xfrm>
              <a:off x="1155191" y="2302763"/>
              <a:ext cx="2905125" cy="2905125"/>
            </a:xfrm>
            <a:custGeom>
              <a:avLst/>
              <a:gdLst/>
              <a:ahLst/>
              <a:cxnLst/>
              <a:rect l="l" t="t" r="r" b="b"/>
              <a:pathLst>
                <a:path w="2905125" h="2905125">
                  <a:moveTo>
                    <a:pt x="2536063" y="0"/>
                  </a:moveTo>
                  <a:lnTo>
                    <a:pt x="368681" y="0"/>
                  </a:lnTo>
                  <a:lnTo>
                    <a:pt x="322441" y="2873"/>
                  </a:lnTo>
                  <a:lnTo>
                    <a:pt x="277913" y="11262"/>
                  </a:lnTo>
                  <a:lnTo>
                    <a:pt x="235444" y="24820"/>
                  </a:lnTo>
                  <a:lnTo>
                    <a:pt x="195378" y="43203"/>
                  </a:lnTo>
                  <a:lnTo>
                    <a:pt x="158061" y="66065"/>
                  </a:lnTo>
                  <a:lnTo>
                    <a:pt x="123839" y="93059"/>
                  </a:lnTo>
                  <a:lnTo>
                    <a:pt x="93059" y="123839"/>
                  </a:lnTo>
                  <a:lnTo>
                    <a:pt x="66065" y="158061"/>
                  </a:lnTo>
                  <a:lnTo>
                    <a:pt x="43203" y="195378"/>
                  </a:lnTo>
                  <a:lnTo>
                    <a:pt x="24820" y="235444"/>
                  </a:lnTo>
                  <a:lnTo>
                    <a:pt x="11262" y="277913"/>
                  </a:lnTo>
                  <a:lnTo>
                    <a:pt x="2873" y="322441"/>
                  </a:lnTo>
                  <a:lnTo>
                    <a:pt x="0" y="368681"/>
                  </a:lnTo>
                  <a:lnTo>
                    <a:pt x="0" y="2536063"/>
                  </a:lnTo>
                  <a:lnTo>
                    <a:pt x="2873" y="2582302"/>
                  </a:lnTo>
                  <a:lnTo>
                    <a:pt x="11262" y="2626830"/>
                  </a:lnTo>
                  <a:lnTo>
                    <a:pt x="24820" y="2669299"/>
                  </a:lnTo>
                  <a:lnTo>
                    <a:pt x="43203" y="2709365"/>
                  </a:lnTo>
                  <a:lnTo>
                    <a:pt x="66065" y="2746682"/>
                  </a:lnTo>
                  <a:lnTo>
                    <a:pt x="93059" y="2780904"/>
                  </a:lnTo>
                  <a:lnTo>
                    <a:pt x="123839" y="2811684"/>
                  </a:lnTo>
                  <a:lnTo>
                    <a:pt x="158061" y="2838678"/>
                  </a:lnTo>
                  <a:lnTo>
                    <a:pt x="195378" y="2861540"/>
                  </a:lnTo>
                  <a:lnTo>
                    <a:pt x="235444" y="2879923"/>
                  </a:lnTo>
                  <a:lnTo>
                    <a:pt x="277913" y="2893481"/>
                  </a:lnTo>
                  <a:lnTo>
                    <a:pt x="322441" y="2901870"/>
                  </a:lnTo>
                  <a:lnTo>
                    <a:pt x="368681" y="2904744"/>
                  </a:lnTo>
                  <a:lnTo>
                    <a:pt x="2536063" y="2904744"/>
                  </a:lnTo>
                  <a:lnTo>
                    <a:pt x="2582302" y="2901870"/>
                  </a:lnTo>
                  <a:lnTo>
                    <a:pt x="2626830" y="2893481"/>
                  </a:lnTo>
                  <a:lnTo>
                    <a:pt x="2669299" y="2879923"/>
                  </a:lnTo>
                  <a:lnTo>
                    <a:pt x="2709365" y="2861540"/>
                  </a:lnTo>
                  <a:lnTo>
                    <a:pt x="2746682" y="2838678"/>
                  </a:lnTo>
                  <a:lnTo>
                    <a:pt x="2780904" y="2811684"/>
                  </a:lnTo>
                  <a:lnTo>
                    <a:pt x="2811684" y="2780904"/>
                  </a:lnTo>
                  <a:lnTo>
                    <a:pt x="2838678" y="2746682"/>
                  </a:lnTo>
                  <a:lnTo>
                    <a:pt x="2861540" y="2709365"/>
                  </a:lnTo>
                  <a:lnTo>
                    <a:pt x="2879923" y="2669299"/>
                  </a:lnTo>
                  <a:lnTo>
                    <a:pt x="2893481" y="2626830"/>
                  </a:lnTo>
                  <a:lnTo>
                    <a:pt x="2901870" y="2582302"/>
                  </a:lnTo>
                  <a:lnTo>
                    <a:pt x="2904744" y="2536063"/>
                  </a:lnTo>
                  <a:lnTo>
                    <a:pt x="2904744" y="368681"/>
                  </a:lnTo>
                  <a:lnTo>
                    <a:pt x="2901870" y="322441"/>
                  </a:lnTo>
                  <a:lnTo>
                    <a:pt x="2893481" y="277913"/>
                  </a:lnTo>
                  <a:lnTo>
                    <a:pt x="2879923" y="235444"/>
                  </a:lnTo>
                  <a:lnTo>
                    <a:pt x="2861540" y="195378"/>
                  </a:lnTo>
                  <a:lnTo>
                    <a:pt x="2838678" y="158061"/>
                  </a:lnTo>
                  <a:lnTo>
                    <a:pt x="2811684" y="123839"/>
                  </a:lnTo>
                  <a:lnTo>
                    <a:pt x="2780904" y="93059"/>
                  </a:lnTo>
                  <a:lnTo>
                    <a:pt x="2746682" y="66065"/>
                  </a:lnTo>
                  <a:lnTo>
                    <a:pt x="2709365" y="43203"/>
                  </a:lnTo>
                  <a:lnTo>
                    <a:pt x="2669299" y="24820"/>
                  </a:lnTo>
                  <a:lnTo>
                    <a:pt x="2626830" y="11262"/>
                  </a:lnTo>
                  <a:lnTo>
                    <a:pt x="2582302" y="2873"/>
                  </a:lnTo>
                  <a:lnTo>
                    <a:pt x="2536063" y="0"/>
                  </a:lnTo>
                  <a:close/>
                </a:path>
              </a:pathLst>
            </a:custGeom>
            <a:solidFill>
              <a:srgbClr val="FFFFFF"/>
            </a:solidFill>
          </p:spPr>
          <p:txBody>
            <a:bodyPr wrap="square" lIns="0" tIns="0" rIns="0" bIns="0" rtlCol="0"/>
            <a:lstStyle/>
            <a:p>
              <a:endParaRPr/>
            </a:p>
          </p:txBody>
        </p:sp>
        <p:sp>
          <p:nvSpPr>
            <p:cNvPr id="21" name="object 21"/>
            <p:cNvSpPr/>
            <p:nvPr/>
          </p:nvSpPr>
          <p:spPr>
            <a:xfrm>
              <a:off x="2371344" y="3247644"/>
              <a:ext cx="469900" cy="1015365"/>
            </a:xfrm>
            <a:custGeom>
              <a:avLst/>
              <a:gdLst/>
              <a:ahLst/>
              <a:cxnLst/>
              <a:rect l="l" t="t" r="r" b="b"/>
              <a:pathLst>
                <a:path w="469900" h="1015364">
                  <a:moveTo>
                    <a:pt x="235331" y="0"/>
                  </a:moveTo>
                  <a:lnTo>
                    <a:pt x="192786" y="15366"/>
                  </a:lnTo>
                  <a:lnTo>
                    <a:pt x="169672" y="52577"/>
                  </a:lnTo>
                  <a:lnTo>
                    <a:pt x="168275" y="67182"/>
                  </a:lnTo>
                  <a:lnTo>
                    <a:pt x="168275" y="114172"/>
                  </a:lnTo>
                  <a:lnTo>
                    <a:pt x="139700" y="124713"/>
                  </a:lnTo>
                  <a:lnTo>
                    <a:pt x="88645" y="156209"/>
                  </a:lnTo>
                  <a:lnTo>
                    <a:pt x="47498" y="198246"/>
                  </a:lnTo>
                  <a:lnTo>
                    <a:pt x="17399" y="250062"/>
                  </a:lnTo>
                  <a:lnTo>
                    <a:pt x="2031" y="308863"/>
                  </a:lnTo>
                  <a:lnTo>
                    <a:pt x="0" y="339725"/>
                  </a:lnTo>
                  <a:lnTo>
                    <a:pt x="2031" y="371982"/>
                  </a:lnTo>
                  <a:lnTo>
                    <a:pt x="18161" y="430783"/>
                  </a:lnTo>
                  <a:lnTo>
                    <a:pt x="48894" y="483361"/>
                  </a:lnTo>
                  <a:lnTo>
                    <a:pt x="91439" y="526033"/>
                  </a:lnTo>
                  <a:lnTo>
                    <a:pt x="143129" y="556132"/>
                  </a:lnTo>
                  <a:lnTo>
                    <a:pt x="203200" y="573023"/>
                  </a:lnTo>
                  <a:lnTo>
                    <a:pt x="235331" y="575055"/>
                  </a:lnTo>
                  <a:lnTo>
                    <a:pt x="254888" y="577214"/>
                  </a:lnTo>
                  <a:lnTo>
                    <a:pt x="290575" y="592581"/>
                  </a:lnTo>
                  <a:lnTo>
                    <a:pt x="318516" y="619251"/>
                  </a:lnTo>
                  <a:lnTo>
                    <a:pt x="333120" y="655700"/>
                  </a:lnTo>
                  <a:lnTo>
                    <a:pt x="335280" y="675893"/>
                  </a:lnTo>
                  <a:lnTo>
                    <a:pt x="333120" y="695578"/>
                  </a:lnTo>
                  <a:lnTo>
                    <a:pt x="317754" y="732027"/>
                  </a:lnTo>
                  <a:lnTo>
                    <a:pt x="273812" y="768476"/>
                  </a:lnTo>
                  <a:lnTo>
                    <a:pt x="235331" y="776096"/>
                  </a:lnTo>
                  <a:lnTo>
                    <a:pt x="217931" y="774699"/>
                  </a:lnTo>
                  <a:lnTo>
                    <a:pt x="202564" y="770508"/>
                  </a:lnTo>
                  <a:lnTo>
                    <a:pt x="187832" y="764158"/>
                  </a:lnTo>
                  <a:lnTo>
                    <a:pt x="173862" y="755776"/>
                  </a:lnTo>
                  <a:lnTo>
                    <a:pt x="161289" y="744600"/>
                  </a:lnTo>
                  <a:lnTo>
                    <a:pt x="149479" y="734821"/>
                  </a:lnTo>
                  <a:lnTo>
                    <a:pt x="136144" y="727836"/>
                  </a:lnTo>
                  <a:lnTo>
                    <a:pt x="122174" y="724280"/>
                  </a:lnTo>
                  <a:lnTo>
                    <a:pt x="107568" y="723645"/>
                  </a:lnTo>
                  <a:lnTo>
                    <a:pt x="93599" y="726439"/>
                  </a:lnTo>
                  <a:lnTo>
                    <a:pt x="56514" y="752982"/>
                  </a:lnTo>
                  <a:lnTo>
                    <a:pt x="45338" y="795781"/>
                  </a:lnTo>
                  <a:lnTo>
                    <a:pt x="48132" y="810386"/>
                  </a:lnTo>
                  <a:lnTo>
                    <a:pt x="81661" y="853820"/>
                  </a:lnTo>
                  <a:lnTo>
                    <a:pt x="122174" y="881887"/>
                  </a:lnTo>
                  <a:lnTo>
                    <a:pt x="167639" y="900810"/>
                  </a:lnTo>
                  <a:lnTo>
                    <a:pt x="167639" y="947800"/>
                  </a:lnTo>
                  <a:lnTo>
                    <a:pt x="182244" y="989710"/>
                  </a:lnTo>
                  <a:lnTo>
                    <a:pt x="218567" y="1013586"/>
                  </a:lnTo>
                  <a:lnTo>
                    <a:pt x="234695" y="1014983"/>
                  </a:lnTo>
                  <a:lnTo>
                    <a:pt x="250062" y="1013586"/>
                  </a:lnTo>
                  <a:lnTo>
                    <a:pt x="286385" y="989710"/>
                  </a:lnTo>
                  <a:lnTo>
                    <a:pt x="300989" y="947800"/>
                  </a:lnTo>
                  <a:lnTo>
                    <a:pt x="300989" y="900810"/>
                  </a:lnTo>
                  <a:lnTo>
                    <a:pt x="329692" y="890269"/>
                  </a:lnTo>
                  <a:lnTo>
                    <a:pt x="380619" y="859535"/>
                  </a:lnTo>
                  <a:lnTo>
                    <a:pt x="421131" y="817498"/>
                  </a:lnTo>
                  <a:lnTo>
                    <a:pt x="451231" y="765555"/>
                  </a:lnTo>
                  <a:lnTo>
                    <a:pt x="467232" y="706754"/>
                  </a:lnTo>
                  <a:lnTo>
                    <a:pt x="469392" y="675893"/>
                  </a:lnTo>
                  <a:lnTo>
                    <a:pt x="467232" y="643762"/>
                  </a:lnTo>
                  <a:lnTo>
                    <a:pt x="450469" y="584199"/>
                  </a:lnTo>
                  <a:lnTo>
                    <a:pt x="419735" y="532383"/>
                  </a:lnTo>
                  <a:lnTo>
                    <a:pt x="377825" y="489584"/>
                  </a:lnTo>
                  <a:lnTo>
                    <a:pt x="325500" y="458850"/>
                  </a:lnTo>
                  <a:lnTo>
                    <a:pt x="266064" y="442721"/>
                  </a:lnTo>
                  <a:lnTo>
                    <a:pt x="234695" y="440562"/>
                  </a:lnTo>
                  <a:lnTo>
                    <a:pt x="213741" y="438530"/>
                  </a:lnTo>
                  <a:lnTo>
                    <a:pt x="178054" y="423036"/>
                  </a:lnTo>
                  <a:lnTo>
                    <a:pt x="150875" y="395731"/>
                  </a:lnTo>
                  <a:lnTo>
                    <a:pt x="136144" y="359282"/>
                  </a:lnTo>
                  <a:lnTo>
                    <a:pt x="134112" y="339725"/>
                  </a:lnTo>
                  <a:lnTo>
                    <a:pt x="136144" y="319404"/>
                  </a:lnTo>
                  <a:lnTo>
                    <a:pt x="150875" y="282955"/>
                  </a:lnTo>
                  <a:lnTo>
                    <a:pt x="178816" y="256412"/>
                  </a:lnTo>
                  <a:lnTo>
                    <a:pt x="234695" y="239521"/>
                  </a:lnTo>
                  <a:lnTo>
                    <a:pt x="250698" y="240918"/>
                  </a:lnTo>
                  <a:lnTo>
                    <a:pt x="266826" y="244475"/>
                  </a:lnTo>
                  <a:lnTo>
                    <a:pt x="281431" y="251459"/>
                  </a:lnTo>
                  <a:lnTo>
                    <a:pt x="294767" y="259841"/>
                  </a:lnTo>
                  <a:lnTo>
                    <a:pt x="319150" y="280923"/>
                  </a:lnTo>
                  <a:lnTo>
                    <a:pt x="332486" y="287908"/>
                  </a:lnTo>
                  <a:lnTo>
                    <a:pt x="347091" y="291338"/>
                  </a:lnTo>
                  <a:lnTo>
                    <a:pt x="361823" y="291338"/>
                  </a:lnTo>
                  <a:lnTo>
                    <a:pt x="402336" y="273938"/>
                  </a:lnTo>
                  <a:lnTo>
                    <a:pt x="423291" y="234695"/>
                  </a:lnTo>
                  <a:lnTo>
                    <a:pt x="423291" y="219201"/>
                  </a:lnTo>
                  <a:lnTo>
                    <a:pt x="405130" y="178561"/>
                  </a:lnTo>
                  <a:lnTo>
                    <a:pt x="367411" y="146430"/>
                  </a:lnTo>
                  <a:lnTo>
                    <a:pt x="324738" y="122554"/>
                  </a:lnTo>
                  <a:lnTo>
                    <a:pt x="301751" y="114172"/>
                  </a:lnTo>
                  <a:lnTo>
                    <a:pt x="301751" y="67182"/>
                  </a:lnTo>
                  <a:lnTo>
                    <a:pt x="287019" y="25907"/>
                  </a:lnTo>
                  <a:lnTo>
                    <a:pt x="250062" y="2158"/>
                  </a:lnTo>
                  <a:lnTo>
                    <a:pt x="235331" y="0"/>
                  </a:lnTo>
                  <a:close/>
                </a:path>
              </a:pathLst>
            </a:custGeom>
            <a:solidFill>
              <a:srgbClr val="D7A800"/>
            </a:solidFill>
          </p:spPr>
          <p:txBody>
            <a:bodyPr wrap="square" lIns="0" tIns="0" rIns="0" bIns="0" rtlCol="0"/>
            <a:lstStyle/>
            <a:p>
              <a:endParaRPr/>
            </a:p>
          </p:txBody>
        </p:sp>
      </p:grpSp>
      <p:sp>
        <p:nvSpPr>
          <p:cNvPr id="22" name="object 22"/>
          <p:cNvSpPr txBox="1"/>
          <p:nvPr/>
        </p:nvSpPr>
        <p:spPr>
          <a:xfrm>
            <a:off x="6245351" y="977016"/>
            <a:ext cx="3079115" cy="743152"/>
          </a:xfrm>
          <a:prstGeom prst="rect">
            <a:avLst/>
          </a:prstGeom>
        </p:spPr>
        <p:txBody>
          <a:bodyPr vert="horz" wrap="square" lIns="0" tIns="62865" rIns="0" bIns="0" rtlCol="0">
            <a:spAutoFit/>
          </a:bodyPr>
          <a:lstStyle/>
          <a:p>
            <a:pPr marL="12700" algn="ctr">
              <a:lnSpc>
                <a:spcPct val="100000"/>
              </a:lnSpc>
              <a:spcBef>
                <a:spcPts val="495"/>
              </a:spcBef>
            </a:pPr>
            <a:r>
              <a:rPr lang="en-US" sz="2000" b="1" dirty="0">
                <a:latin typeface="Arial"/>
                <a:cs typeface="Arial"/>
              </a:rPr>
              <a:t>Actual Profit </a:t>
            </a:r>
          </a:p>
          <a:p>
            <a:pPr marL="12700" algn="ctr">
              <a:lnSpc>
                <a:spcPct val="100000"/>
              </a:lnSpc>
              <a:spcBef>
                <a:spcPts val="495"/>
              </a:spcBef>
            </a:pPr>
            <a:r>
              <a:rPr lang="en-US" sz="2000" b="1" dirty="0">
                <a:latin typeface="Arial"/>
                <a:cs typeface="Arial"/>
              </a:rPr>
              <a:t>3286 $</a:t>
            </a:r>
            <a:endParaRPr sz="2000" b="1" dirty="0">
              <a:latin typeface="Arial"/>
              <a:cs typeface="Arial"/>
            </a:endParaRPr>
          </a:p>
        </p:txBody>
      </p:sp>
      <p:sp>
        <p:nvSpPr>
          <p:cNvPr id="23" name="object 23"/>
          <p:cNvSpPr txBox="1"/>
          <p:nvPr/>
        </p:nvSpPr>
        <p:spPr>
          <a:xfrm>
            <a:off x="8638413" y="2446043"/>
            <a:ext cx="3040125" cy="998991"/>
          </a:xfrm>
          <a:prstGeom prst="rect">
            <a:avLst/>
          </a:prstGeom>
        </p:spPr>
        <p:txBody>
          <a:bodyPr vert="horz" wrap="square" lIns="0" tIns="24130" rIns="0" bIns="0" rtlCol="0">
            <a:spAutoFit/>
          </a:bodyPr>
          <a:lstStyle/>
          <a:p>
            <a:pPr marL="12700" algn="ctr">
              <a:lnSpc>
                <a:spcPct val="100000"/>
              </a:lnSpc>
              <a:spcBef>
                <a:spcPts val="190"/>
              </a:spcBef>
            </a:pPr>
            <a:r>
              <a:rPr lang="en-US" sz="2000" b="1" dirty="0">
                <a:latin typeface="Arial"/>
                <a:cs typeface="Arial"/>
              </a:rPr>
              <a:t>10% Hike in Price </a:t>
            </a:r>
          </a:p>
          <a:p>
            <a:pPr marL="12700" algn="ctr">
              <a:lnSpc>
                <a:spcPct val="100000"/>
              </a:lnSpc>
              <a:spcBef>
                <a:spcPts val="190"/>
              </a:spcBef>
            </a:pPr>
            <a:r>
              <a:rPr lang="en-US" sz="2000" b="1" dirty="0">
                <a:latin typeface="Arial"/>
                <a:cs typeface="Arial"/>
              </a:rPr>
              <a:t>5495 $      </a:t>
            </a:r>
          </a:p>
          <a:p>
            <a:pPr marL="12700" algn="ctr">
              <a:lnSpc>
                <a:spcPct val="100000"/>
              </a:lnSpc>
              <a:spcBef>
                <a:spcPts val="190"/>
              </a:spcBef>
            </a:pPr>
            <a:r>
              <a:rPr lang="en-US" sz="2000" b="1" dirty="0">
                <a:latin typeface="Arial"/>
                <a:cs typeface="Arial"/>
              </a:rPr>
              <a:t>67% </a:t>
            </a:r>
          </a:p>
        </p:txBody>
      </p:sp>
      <p:sp>
        <p:nvSpPr>
          <p:cNvPr id="24" name="object 24"/>
          <p:cNvSpPr txBox="1"/>
          <p:nvPr/>
        </p:nvSpPr>
        <p:spPr>
          <a:xfrm>
            <a:off x="8598154" y="4280018"/>
            <a:ext cx="2813685" cy="1335622"/>
          </a:xfrm>
          <a:prstGeom prst="rect">
            <a:avLst/>
          </a:prstGeom>
        </p:spPr>
        <p:txBody>
          <a:bodyPr vert="horz" wrap="square" lIns="0" tIns="27305" rIns="0" bIns="0" rtlCol="0">
            <a:spAutoFit/>
          </a:bodyPr>
          <a:lstStyle/>
          <a:p>
            <a:pPr marL="12700" algn="ctr">
              <a:lnSpc>
                <a:spcPct val="100000"/>
              </a:lnSpc>
              <a:spcBef>
                <a:spcPts val="215"/>
              </a:spcBef>
            </a:pPr>
            <a:r>
              <a:rPr lang="en-US" sz="2000" b="1" dirty="0">
                <a:latin typeface="Arial"/>
                <a:cs typeface="Arial"/>
              </a:rPr>
              <a:t>20% Hike in Price </a:t>
            </a:r>
          </a:p>
          <a:p>
            <a:pPr marL="12700" algn="ctr">
              <a:lnSpc>
                <a:spcPct val="100000"/>
              </a:lnSpc>
              <a:spcBef>
                <a:spcPts val="215"/>
              </a:spcBef>
            </a:pPr>
            <a:r>
              <a:rPr lang="en-US" sz="2000" b="1" dirty="0">
                <a:latin typeface="Arial"/>
                <a:cs typeface="Arial"/>
              </a:rPr>
              <a:t>7720 $</a:t>
            </a:r>
          </a:p>
          <a:p>
            <a:pPr marL="12700" algn="ctr">
              <a:lnSpc>
                <a:spcPct val="100000"/>
              </a:lnSpc>
              <a:spcBef>
                <a:spcPts val="215"/>
              </a:spcBef>
            </a:pPr>
            <a:r>
              <a:rPr lang="en-US" sz="2000" b="1" dirty="0">
                <a:latin typeface="Arial"/>
                <a:cs typeface="Arial"/>
              </a:rPr>
              <a:t>135% </a:t>
            </a:r>
          </a:p>
          <a:p>
            <a:pPr marL="12700" algn="ctr">
              <a:lnSpc>
                <a:spcPct val="100000"/>
              </a:lnSpc>
              <a:spcBef>
                <a:spcPts val="215"/>
              </a:spcBef>
            </a:pPr>
            <a:r>
              <a:rPr lang="en-US" sz="2000" b="1" dirty="0">
                <a:latin typeface="Arial"/>
                <a:cs typeface="Arial"/>
              </a:rPr>
              <a:t> 2 X Profit</a:t>
            </a:r>
            <a:endParaRPr sz="2000" dirty="0">
              <a:latin typeface="Arial"/>
              <a:cs typeface="Arial"/>
            </a:endParaRPr>
          </a:p>
        </p:txBody>
      </p:sp>
      <p:sp>
        <p:nvSpPr>
          <p:cNvPr id="28" name="object 17">
            <a:extLst>
              <a:ext uri="{FF2B5EF4-FFF2-40B4-BE49-F238E27FC236}">
                <a16:creationId xmlns:a16="http://schemas.microsoft.com/office/drawing/2014/main" id="{DE055F9F-2C85-42B3-8B6C-A73CBF084C30}"/>
              </a:ext>
            </a:extLst>
          </p:cNvPr>
          <p:cNvSpPr/>
          <p:nvPr/>
        </p:nvSpPr>
        <p:spPr>
          <a:xfrm>
            <a:off x="836549" y="1979550"/>
            <a:ext cx="3223768" cy="3115174"/>
          </a:xfrm>
          <a:prstGeom prst="rect">
            <a:avLst/>
          </a:prstGeom>
          <a:blipFill>
            <a:blip r:embed="rId7" cstate="print"/>
            <a:stretch>
              <a:fillRect/>
            </a:stretch>
          </a:blipFill>
        </p:spPr>
        <p:txBody>
          <a:bodyPr wrap="square" lIns="0" tIns="0" rIns="0" bIns="0" rtlCol="0"/>
          <a:lstStyle/>
          <a:p>
            <a:endParaRPr/>
          </a:p>
        </p:txBody>
      </p:sp>
      <p:sp>
        <p:nvSpPr>
          <p:cNvPr id="30" name="Rectangle 29">
            <a:extLst>
              <a:ext uri="{FF2B5EF4-FFF2-40B4-BE49-F238E27FC236}">
                <a16:creationId xmlns:a16="http://schemas.microsoft.com/office/drawing/2014/main" id="{0B31CFC0-CA23-4423-884D-F13DD894C1A0}"/>
              </a:ext>
            </a:extLst>
          </p:cNvPr>
          <p:cNvSpPr/>
          <p:nvPr/>
        </p:nvSpPr>
        <p:spPr>
          <a:xfrm>
            <a:off x="3962400" y="4114800"/>
            <a:ext cx="2622422" cy="1416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138AB3CB-3256-44F6-A041-AC23BB58515D}"/>
              </a:ext>
            </a:extLst>
          </p:cNvPr>
          <p:cNvSpPr/>
          <p:nvPr/>
        </p:nvSpPr>
        <p:spPr>
          <a:xfrm flipV="1">
            <a:off x="10915918" y="2951696"/>
            <a:ext cx="402778" cy="39149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A76B067B-9A9B-4632-BE32-E7E92010AAA7}"/>
              </a:ext>
            </a:extLst>
          </p:cNvPr>
          <p:cNvSpPr/>
          <p:nvPr/>
        </p:nvSpPr>
        <p:spPr>
          <a:xfrm flipV="1">
            <a:off x="10895865" y="4724400"/>
            <a:ext cx="422831" cy="790929"/>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6344920" cy="6858000"/>
            </a:xfrm>
            <a:custGeom>
              <a:avLst/>
              <a:gdLst/>
              <a:ahLst/>
              <a:cxnLst/>
              <a:rect l="l" t="t" r="r" b="b"/>
              <a:pathLst>
                <a:path w="6344920" h="6858000">
                  <a:moveTo>
                    <a:pt x="4802977" y="0"/>
                  </a:moveTo>
                  <a:lnTo>
                    <a:pt x="0" y="0"/>
                  </a:lnTo>
                  <a:lnTo>
                    <a:pt x="0" y="6857995"/>
                  </a:lnTo>
                  <a:lnTo>
                    <a:pt x="2522095" y="6857995"/>
                  </a:lnTo>
                  <a:lnTo>
                    <a:pt x="6344412" y="1294764"/>
                  </a:lnTo>
                  <a:lnTo>
                    <a:pt x="4802977" y="0"/>
                  </a:lnTo>
                  <a:close/>
                </a:path>
              </a:pathLst>
            </a:custGeom>
            <a:solidFill>
              <a:srgbClr val="D7A800"/>
            </a:solidFill>
          </p:spPr>
          <p:txBody>
            <a:bodyPr wrap="square" lIns="0" tIns="0" rIns="0" bIns="0" rtlCol="0"/>
            <a:lstStyle/>
            <a:p>
              <a:endParaRPr/>
            </a:p>
          </p:txBody>
        </p:sp>
        <p:sp>
          <p:nvSpPr>
            <p:cNvPr id="4" name="object 4"/>
            <p:cNvSpPr/>
            <p:nvPr/>
          </p:nvSpPr>
          <p:spPr>
            <a:xfrm>
              <a:off x="0" y="0"/>
              <a:ext cx="6056375" cy="685799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6056630" cy="6858000"/>
            </a:xfrm>
            <a:custGeom>
              <a:avLst/>
              <a:gdLst/>
              <a:ahLst/>
              <a:cxnLst/>
              <a:rect l="l" t="t" r="r" b="b"/>
              <a:pathLst>
                <a:path w="6056630" h="6858000">
                  <a:moveTo>
                    <a:pt x="4514941" y="0"/>
                  </a:moveTo>
                  <a:lnTo>
                    <a:pt x="0" y="0"/>
                  </a:lnTo>
                  <a:lnTo>
                    <a:pt x="0" y="6857995"/>
                  </a:lnTo>
                  <a:lnTo>
                    <a:pt x="2234059" y="6857995"/>
                  </a:lnTo>
                  <a:lnTo>
                    <a:pt x="6056376" y="1294764"/>
                  </a:lnTo>
                  <a:lnTo>
                    <a:pt x="4514941" y="0"/>
                  </a:lnTo>
                  <a:close/>
                </a:path>
              </a:pathLst>
            </a:custGeom>
            <a:solidFill>
              <a:srgbClr val="252525">
                <a:alpha val="94117"/>
              </a:srgbClr>
            </a:solidFill>
          </p:spPr>
          <p:txBody>
            <a:bodyPr wrap="square" lIns="0" tIns="0" rIns="0" bIns="0" rtlCol="0"/>
            <a:lstStyle/>
            <a:p>
              <a:endParaRPr/>
            </a:p>
          </p:txBody>
        </p:sp>
        <p:sp>
          <p:nvSpPr>
            <p:cNvPr id="6" name="object 6"/>
            <p:cNvSpPr/>
            <p:nvPr/>
          </p:nvSpPr>
          <p:spPr>
            <a:xfrm>
              <a:off x="3070860" y="0"/>
              <a:ext cx="9121140" cy="6858000"/>
            </a:xfrm>
            <a:custGeom>
              <a:avLst/>
              <a:gdLst/>
              <a:ahLst/>
              <a:cxnLst/>
              <a:rect l="l" t="t" r="r" b="b"/>
              <a:pathLst>
                <a:path w="9121140" h="6858000">
                  <a:moveTo>
                    <a:pt x="9121140" y="0"/>
                  </a:moveTo>
                  <a:lnTo>
                    <a:pt x="4560570" y="0"/>
                  </a:lnTo>
                  <a:lnTo>
                    <a:pt x="0" y="6857999"/>
                  </a:lnTo>
                  <a:lnTo>
                    <a:pt x="9121140" y="6857999"/>
                  </a:lnTo>
                  <a:lnTo>
                    <a:pt x="9121140" y="0"/>
                  </a:lnTo>
                  <a:close/>
                </a:path>
              </a:pathLst>
            </a:custGeom>
            <a:solidFill>
              <a:srgbClr val="006244"/>
            </a:solidFill>
          </p:spPr>
          <p:txBody>
            <a:bodyPr wrap="square" lIns="0" tIns="0" rIns="0" bIns="0" rtlCol="0"/>
            <a:lstStyle/>
            <a:p>
              <a:endParaRPr/>
            </a:p>
          </p:txBody>
        </p:sp>
      </p:grpSp>
      <p:sp>
        <p:nvSpPr>
          <p:cNvPr id="7" name="object 7"/>
          <p:cNvSpPr txBox="1">
            <a:spLocks noGrp="1"/>
          </p:cNvSpPr>
          <p:nvPr>
            <p:ph type="title"/>
          </p:nvPr>
        </p:nvSpPr>
        <p:spPr>
          <a:xfrm>
            <a:off x="7830693" y="461517"/>
            <a:ext cx="4204335" cy="1423670"/>
          </a:xfrm>
          <a:prstGeom prst="rect">
            <a:avLst/>
          </a:prstGeom>
        </p:spPr>
        <p:txBody>
          <a:bodyPr vert="horz" wrap="square" lIns="0" tIns="12700" rIns="0" bIns="0" rtlCol="0">
            <a:spAutoFit/>
          </a:bodyPr>
          <a:lstStyle/>
          <a:p>
            <a:pPr marL="12700" marR="908685">
              <a:lnSpc>
                <a:spcPct val="100000"/>
              </a:lnSpc>
              <a:spcBef>
                <a:spcPts val="100"/>
              </a:spcBef>
            </a:pPr>
            <a:r>
              <a:rPr sz="1800" spc="-5" dirty="0">
                <a:solidFill>
                  <a:srgbClr val="FFFFFF"/>
                </a:solidFill>
              </a:rPr>
              <a:t>Improving business efficiency  </a:t>
            </a:r>
            <a:r>
              <a:rPr sz="1800" dirty="0">
                <a:solidFill>
                  <a:srgbClr val="FFFFFF"/>
                </a:solidFill>
              </a:rPr>
              <a:t>through</a:t>
            </a:r>
            <a:r>
              <a:rPr sz="1800" spc="-20" dirty="0">
                <a:solidFill>
                  <a:srgbClr val="FFFFFF"/>
                </a:solidFill>
              </a:rPr>
              <a:t> </a:t>
            </a:r>
            <a:r>
              <a:rPr sz="1800" spc="-5" dirty="0">
                <a:solidFill>
                  <a:srgbClr val="FFFFFF"/>
                </a:solidFill>
              </a:rPr>
              <a:t>analytics</a:t>
            </a:r>
            <a:endParaRPr sz="1800"/>
          </a:p>
          <a:p>
            <a:pPr marL="12700" marR="5080">
              <a:lnSpc>
                <a:spcPct val="100000"/>
              </a:lnSpc>
              <a:spcBef>
                <a:spcPts val="925"/>
              </a:spcBef>
            </a:pPr>
            <a:r>
              <a:rPr sz="1200" b="0" spc="-5" dirty="0">
                <a:solidFill>
                  <a:srgbClr val="F1F1F1"/>
                </a:solidFill>
                <a:latin typeface="Arial"/>
                <a:cs typeface="Arial"/>
              </a:rPr>
              <a:t>Advanced analytics helps in reducing </a:t>
            </a:r>
            <a:r>
              <a:rPr sz="1200" b="0" dirty="0">
                <a:solidFill>
                  <a:srgbClr val="F1F1F1"/>
                </a:solidFill>
                <a:latin typeface="Arial"/>
                <a:cs typeface="Arial"/>
              </a:rPr>
              <a:t>customer </a:t>
            </a:r>
            <a:r>
              <a:rPr sz="1200" b="0" spc="-5" dirty="0">
                <a:solidFill>
                  <a:srgbClr val="F1F1F1"/>
                </a:solidFill>
                <a:latin typeface="Arial"/>
                <a:cs typeface="Arial"/>
              </a:rPr>
              <a:t>churn and  </a:t>
            </a:r>
            <a:r>
              <a:rPr sz="1200" b="0" dirty="0">
                <a:solidFill>
                  <a:srgbClr val="F1F1F1"/>
                </a:solidFill>
                <a:latin typeface="Arial"/>
                <a:cs typeface="Arial"/>
              </a:rPr>
              <a:t>make </a:t>
            </a:r>
            <a:r>
              <a:rPr sz="1200" b="0" spc="-5" dirty="0">
                <a:solidFill>
                  <a:srgbClr val="F1F1F1"/>
                </a:solidFill>
                <a:latin typeface="Arial"/>
                <a:cs typeface="Arial"/>
              </a:rPr>
              <a:t>equipment </a:t>
            </a:r>
            <a:r>
              <a:rPr sz="1200" b="0" spc="-10" dirty="0">
                <a:solidFill>
                  <a:srgbClr val="F1F1F1"/>
                </a:solidFill>
                <a:latin typeface="Arial"/>
                <a:cs typeface="Arial"/>
              </a:rPr>
              <a:t>safer. </a:t>
            </a:r>
            <a:r>
              <a:rPr sz="1200" b="0" spc="-5" dirty="0">
                <a:solidFill>
                  <a:srgbClr val="F1F1F1"/>
                </a:solidFill>
                <a:latin typeface="Arial"/>
                <a:cs typeface="Arial"/>
              </a:rPr>
              <a:t>Utilizing analytics also helps in </a:t>
            </a:r>
            <a:r>
              <a:rPr sz="1200" b="0" dirty="0">
                <a:solidFill>
                  <a:srgbClr val="F1F1F1"/>
                </a:solidFill>
                <a:latin typeface="Arial"/>
                <a:cs typeface="Arial"/>
              </a:rPr>
              <a:t>the  customer retention </a:t>
            </a:r>
            <a:r>
              <a:rPr sz="1200" b="0" spc="-5" dirty="0">
                <a:solidFill>
                  <a:srgbClr val="F1F1F1"/>
                </a:solidFill>
                <a:latin typeface="Arial"/>
                <a:cs typeface="Arial"/>
              </a:rPr>
              <a:t>or improving </a:t>
            </a:r>
            <a:r>
              <a:rPr sz="1200" b="0" dirty="0">
                <a:solidFill>
                  <a:srgbClr val="F1F1F1"/>
                </a:solidFill>
                <a:latin typeface="Arial"/>
                <a:cs typeface="Arial"/>
              </a:rPr>
              <a:t>marketing </a:t>
            </a:r>
            <a:r>
              <a:rPr sz="1200" b="0" spc="-5" dirty="0">
                <a:solidFill>
                  <a:srgbClr val="F1F1F1"/>
                </a:solidFill>
                <a:latin typeface="Arial"/>
                <a:cs typeface="Arial"/>
              </a:rPr>
              <a:t>responses which</a:t>
            </a:r>
            <a:r>
              <a:rPr sz="1200" b="0" spc="-145" dirty="0">
                <a:solidFill>
                  <a:srgbClr val="F1F1F1"/>
                </a:solidFill>
                <a:latin typeface="Arial"/>
                <a:cs typeface="Arial"/>
              </a:rPr>
              <a:t> </a:t>
            </a:r>
            <a:r>
              <a:rPr sz="1200" b="0" spc="-5" dirty="0">
                <a:solidFill>
                  <a:srgbClr val="F1F1F1"/>
                </a:solidFill>
                <a:latin typeface="Arial"/>
                <a:cs typeface="Arial"/>
              </a:rPr>
              <a:t>in  </a:t>
            </a:r>
            <a:r>
              <a:rPr sz="1200" b="0" dirty="0">
                <a:solidFill>
                  <a:srgbClr val="F1F1F1"/>
                </a:solidFill>
                <a:latin typeface="Arial"/>
                <a:cs typeface="Arial"/>
              </a:rPr>
              <a:t>turn </a:t>
            </a:r>
            <a:r>
              <a:rPr sz="1200" b="0" spc="-5" dirty="0">
                <a:solidFill>
                  <a:srgbClr val="F1F1F1"/>
                </a:solidFill>
                <a:latin typeface="Arial"/>
                <a:cs typeface="Arial"/>
              </a:rPr>
              <a:t>can have a </a:t>
            </a:r>
            <a:r>
              <a:rPr sz="1200" b="0" dirty="0">
                <a:solidFill>
                  <a:srgbClr val="F1F1F1"/>
                </a:solidFill>
                <a:latin typeface="Arial"/>
                <a:cs typeface="Arial"/>
              </a:rPr>
              <a:t>big </a:t>
            </a:r>
            <a:r>
              <a:rPr sz="1200" b="0" spc="-5" dirty="0">
                <a:solidFill>
                  <a:srgbClr val="F1F1F1"/>
                </a:solidFill>
                <a:latin typeface="Arial"/>
                <a:cs typeface="Arial"/>
              </a:rPr>
              <a:t>impact on </a:t>
            </a:r>
            <a:r>
              <a:rPr sz="1200" b="0" dirty="0">
                <a:solidFill>
                  <a:srgbClr val="F1F1F1"/>
                </a:solidFill>
                <a:latin typeface="Arial"/>
                <a:cs typeface="Arial"/>
              </a:rPr>
              <a:t>the</a:t>
            </a:r>
            <a:r>
              <a:rPr sz="1200" b="0" spc="-90" dirty="0">
                <a:solidFill>
                  <a:srgbClr val="F1F1F1"/>
                </a:solidFill>
                <a:latin typeface="Arial"/>
                <a:cs typeface="Arial"/>
              </a:rPr>
              <a:t> </a:t>
            </a:r>
            <a:r>
              <a:rPr sz="1200" b="0" dirty="0">
                <a:solidFill>
                  <a:srgbClr val="F1F1F1"/>
                </a:solidFill>
                <a:latin typeface="Arial"/>
                <a:cs typeface="Arial"/>
              </a:rPr>
              <a:t>business</a:t>
            </a:r>
            <a:endParaRPr sz="1200">
              <a:latin typeface="Arial"/>
              <a:cs typeface="Arial"/>
            </a:endParaRPr>
          </a:p>
        </p:txBody>
      </p:sp>
      <p:sp>
        <p:nvSpPr>
          <p:cNvPr id="8" name="object 8"/>
          <p:cNvSpPr/>
          <p:nvPr/>
        </p:nvSpPr>
        <p:spPr>
          <a:xfrm>
            <a:off x="6096000" y="1124711"/>
            <a:ext cx="1534795" cy="2176780"/>
          </a:xfrm>
          <a:custGeom>
            <a:avLst/>
            <a:gdLst/>
            <a:ahLst/>
            <a:cxnLst/>
            <a:rect l="l" t="t" r="r" b="b"/>
            <a:pathLst>
              <a:path w="1534795" h="2176779">
                <a:moveTo>
                  <a:pt x="132588" y="1917700"/>
                </a:moveTo>
                <a:lnTo>
                  <a:pt x="112776" y="1897380"/>
                </a:lnTo>
                <a:lnTo>
                  <a:pt x="108331" y="1897888"/>
                </a:lnTo>
                <a:lnTo>
                  <a:pt x="92964" y="1917700"/>
                </a:lnTo>
                <a:lnTo>
                  <a:pt x="92964" y="1985391"/>
                </a:lnTo>
                <a:lnTo>
                  <a:pt x="112776" y="2005584"/>
                </a:lnTo>
                <a:lnTo>
                  <a:pt x="117221" y="2005203"/>
                </a:lnTo>
                <a:lnTo>
                  <a:pt x="132588" y="1985391"/>
                </a:lnTo>
                <a:lnTo>
                  <a:pt x="132588" y="1917700"/>
                </a:lnTo>
                <a:close/>
              </a:path>
              <a:path w="1534795" h="2176779">
                <a:moveTo>
                  <a:pt x="198120" y="1888998"/>
                </a:moveTo>
                <a:lnTo>
                  <a:pt x="178435" y="1868424"/>
                </a:lnTo>
                <a:lnTo>
                  <a:pt x="173736" y="1868932"/>
                </a:lnTo>
                <a:lnTo>
                  <a:pt x="158496" y="1888998"/>
                </a:lnTo>
                <a:lnTo>
                  <a:pt x="158496" y="1985137"/>
                </a:lnTo>
                <a:lnTo>
                  <a:pt x="178435" y="2005584"/>
                </a:lnTo>
                <a:lnTo>
                  <a:pt x="182880" y="2005203"/>
                </a:lnTo>
                <a:lnTo>
                  <a:pt x="198120" y="1985137"/>
                </a:lnTo>
                <a:lnTo>
                  <a:pt x="198120" y="1888998"/>
                </a:lnTo>
                <a:close/>
              </a:path>
              <a:path w="1534795" h="2176779">
                <a:moveTo>
                  <a:pt x="263652" y="1862836"/>
                </a:moveTo>
                <a:lnTo>
                  <a:pt x="244602" y="1842516"/>
                </a:lnTo>
                <a:lnTo>
                  <a:pt x="240157" y="1843024"/>
                </a:lnTo>
                <a:lnTo>
                  <a:pt x="225552" y="1862836"/>
                </a:lnTo>
                <a:lnTo>
                  <a:pt x="225552" y="1985264"/>
                </a:lnTo>
                <a:lnTo>
                  <a:pt x="244602" y="2005584"/>
                </a:lnTo>
                <a:lnTo>
                  <a:pt x="248920" y="2005203"/>
                </a:lnTo>
                <a:lnTo>
                  <a:pt x="263652" y="1985264"/>
                </a:lnTo>
                <a:lnTo>
                  <a:pt x="263652" y="1862836"/>
                </a:lnTo>
                <a:close/>
              </a:path>
              <a:path w="1534795" h="2176779">
                <a:moveTo>
                  <a:pt x="481571" y="2148967"/>
                </a:moveTo>
                <a:lnTo>
                  <a:pt x="455168" y="2121408"/>
                </a:lnTo>
                <a:lnTo>
                  <a:pt x="125476" y="2121408"/>
                </a:lnTo>
                <a:lnTo>
                  <a:pt x="99060" y="2148967"/>
                </a:lnTo>
                <a:lnTo>
                  <a:pt x="99695" y="2154428"/>
                </a:lnTo>
                <a:lnTo>
                  <a:pt x="125476" y="2176272"/>
                </a:lnTo>
                <a:lnTo>
                  <a:pt x="455168" y="2176272"/>
                </a:lnTo>
                <a:lnTo>
                  <a:pt x="481571" y="2148967"/>
                </a:lnTo>
                <a:close/>
              </a:path>
              <a:path w="1534795" h="2176779">
                <a:moveTo>
                  <a:pt x="566928" y="2065147"/>
                </a:moveTo>
                <a:lnTo>
                  <a:pt x="566547" y="2062099"/>
                </a:lnTo>
                <a:lnTo>
                  <a:pt x="565658" y="2059178"/>
                </a:lnTo>
                <a:lnTo>
                  <a:pt x="563626" y="2056511"/>
                </a:lnTo>
                <a:lnTo>
                  <a:pt x="525818" y="2016887"/>
                </a:lnTo>
                <a:lnTo>
                  <a:pt x="524129" y="2015109"/>
                </a:lnTo>
                <a:lnTo>
                  <a:pt x="522097" y="2013458"/>
                </a:lnTo>
                <a:lnTo>
                  <a:pt x="519430" y="2012188"/>
                </a:lnTo>
                <a:lnTo>
                  <a:pt x="516890" y="2011680"/>
                </a:lnTo>
                <a:lnTo>
                  <a:pt x="514350" y="2011680"/>
                </a:lnTo>
                <a:lnTo>
                  <a:pt x="508749" y="2005838"/>
                </a:lnTo>
                <a:lnTo>
                  <a:pt x="530225" y="1969389"/>
                </a:lnTo>
                <a:lnTo>
                  <a:pt x="537591" y="1927225"/>
                </a:lnTo>
                <a:lnTo>
                  <a:pt x="537197" y="1916557"/>
                </a:lnTo>
                <a:lnTo>
                  <a:pt x="527050" y="1876679"/>
                </a:lnTo>
                <a:lnTo>
                  <a:pt x="514096" y="1854860"/>
                </a:lnTo>
                <a:lnTo>
                  <a:pt x="514096" y="1927225"/>
                </a:lnTo>
                <a:lnTo>
                  <a:pt x="513588" y="1936623"/>
                </a:lnTo>
                <a:lnTo>
                  <a:pt x="498729" y="1979676"/>
                </a:lnTo>
                <a:lnTo>
                  <a:pt x="465823" y="2010918"/>
                </a:lnTo>
                <a:lnTo>
                  <a:pt x="422656" y="2022094"/>
                </a:lnTo>
                <a:lnTo>
                  <a:pt x="413639" y="2021586"/>
                </a:lnTo>
                <a:lnTo>
                  <a:pt x="372237" y="2006092"/>
                </a:lnTo>
                <a:lnTo>
                  <a:pt x="342138" y="1971802"/>
                </a:lnTo>
                <a:lnTo>
                  <a:pt x="331343" y="1927225"/>
                </a:lnTo>
                <a:lnTo>
                  <a:pt x="331978" y="1917827"/>
                </a:lnTo>
                <a:lnTo>
                  <a:pt x="346837" y="1874266"/>
                </a:lnTo>
                <a:lnTo>
                  <a:pt x="379730" y="1843151"/>
                </a:lnTo>
                <a:lnTo>
                  <a:pt x="422656" y="1831975"/>
                </a:lnTo>
                <a:lnTo>
                  <a:pt x="431800" y="1832356"/>
                </a:lnTo>
                <a:lnTo>
                  <a:pt x="473329" y="1847850"/>
                </a:lnTo>
                <a:lnTo>
                  <a:pt x="503301" y="1882267"/>
                </a:lnTo>
                <a:lnTo>
                  <a:pt x="514096" y="1927225"/>
                </a:lnTo>
                <a:lnTo>
                  <a:pt x="514096" y="1854860"/>
                </a:lnTo>
                <a:lnTo>
                  <a:pt x="510921" y="1850390"/>
                </a:lnTo>
                <a:lnTo>
                  <a:pt x="503923" y="1842643"/>
                </a:lnTo>
                <a:lnTo>
                  <a:pt x="496443" y="1835404"/>
                </a:lnTo>
                <a:lnTo>
                  <a:pt x="492201" y="1831975"/>
                </a:lnTo>
                <a:lnTo>
                  <a:pt x="488442" y="1828927"/>
                </a:lnTo>
                <a:lnTo>
                  <a:pt x="452755" y="1811655"/>
                </a:lnTo>
                <a:lnTo>
                  <a:pt x="422656" y="1807464"/>
                </a:lnTo>
                <a:lnTo>
                  <a:pt x="412623" y="1807845"/>
                </a:lnTo>
                <a:lnTo>
                  <a:pt x="374269" y="1818640"/>
                </a:lnTo>
                <a:lnTo>
                  <a:pt x="341503" y="1842643"/>
                </a:lnTo>
                <a:lnTo>
                  <a:pt x="318516" y="1876679"/>
                </a:lnTo>
                <a:lnTo>
                  <a:pt x="308356" y="1916557"/>
                </a:lnTo>
                <a:lnTo>
                  <a:pt x="307848" y="1927225"/>
                </a:lnTo>
                <a:lnTo>
                  <a:pt x="308305" y="1936623"/>
                </a:lnTo>
                <a:lnTo>
                  <a:pt x="318516" y="1977517"/>
                </a:lnTo>
                <a:lnTo>
                  <a:pt x="341503" y="2011680"/>
                </a:lnTo>
                <a:lnTo>
                  <a:pt x="374269" y="2035556"/>
                </a:lnTo>
                <a:lnTo>
                  <a:pt x="412623" y="2046097"/>
                </a:lnTo>
                <a:lnTo>
                  <a:pt x="422656" y="2046732"/>
                </a:lnTo>
                <a:lnTo>
                  <a:pt x="433070" y="2046097"/>
                </a:lnTo>
                <a:lnTo>
                  <a:pt x="472694" y="2034794"/>
                </a:lnTo>
                <a:lnTo>
                  <a:pt x="492429" y="2022094"/>
                </a:lnTo>
                <a:lnTo>
                  <a:pt x="498602" y="2016887"/>
                </a:lnTo>
                <a:lnTo>
                  <a:pt x="503923" y="2022475"/>
                </a:lnTo>
                <a:lnTo>
                  <a:pt x="503923" y="2025396"/>
                </a:lnTo>
                <a:lnTo>
                  <a:pt x="504571" y="2027936"/>
                </a:lnTo>
                <a:lnTo>
                  <a:pt x="546989" y="2073783"/>
                </a:lnTo>
                <a:lnTo>
                  <a:pt x="555244" y="2077212"/>
                </a:lnTo>
                <a:lnTo>
                  <a:pt x="558292" y="2076831"/>
                </a:lnTo>
                <a:lnTo>
                  <a:pt x="561213" y="2075815"/>
                </a:lnTo>
                <a:lnTo>
                  <a:pt x="563626" y="2073783"/>
                </a:lnTo>
                <a:lnTo>
                  <a:pt x="565658" y="2071116"/>
                </a:lnTo>
                <a:lnTo>
                  <a:pt x="566547" y="2068195"/>
                </a:lnTo>
                <a:lnTo>
                  <a:pt x="566928" y="2065147"/>
                </a:lnTo>
                <a:close/>
              </a:path>
              <a:path w="1534795" h="2176779">
                <a:moveTo>
                  <a:pt x="582168" y="1724914"/>
                </a:moveTo>
                <a:lnTo>
                  <a:pt x="555879" y="1697736"/>
                </a:lnTo>
                <a:lnTo>
                  <a:pt x="26543" y="1697736"/>
                </a:lnTo>
                <a:lnTo>
                  <a:pt x="0" y="1724914"/>
                </a:lnTo>
                <a:lnTo>
                  <a:pt x="0" y="2066798"/>
                </a:lnTo>
                <a:lnTo>
                  <a:pt x="26543" y="2093976"/>
                </a:lnTo>
                <a:lnTo>
                  <a:pt x="531622" y="2093976"/>
                </a:lnTo>
                <a:lnTo>
                  <a:pt x="529971" y="2092706"/>
                </a:lnTo>
                <a:lnTo>
                  <a:pt x="492506" y="2053971"/>
                </a:lnTo>
                <a:lnTo>
                  <a:pt x="447167" y="2070735"/>
                </a:lnTo>
                <a:lnTo>
                  <a:pt x="422897" y="2073021"/>
                </a:lnTo>
                <a:lnTo>
                  <a:pt x="411848" y="2072767"/>
                </a:lnTo>
                <a:lnTo>
                  <a:pt x="369697" y="2062226"/>
                </a:lnTo>
                <a:lnTo>
                  <a:pt x="332486" y="2039366"/>
                </a:lnTo>
                <a:lnTo>
                  <a:pt x="52959" y="2039366"/>
                </a:lnTo>
                <a:lnTo>
                  <a:pt x="52959" y="1752473"/>
                </a:lnTo>
                <a:lnTo>
                  <a:pt x="529196" y="1752473"/>
                </a:lnTo>
                <a:lnTo>
                  <a:pt x="529196" y="1829435"/>
                </a:lnTo>
                <a:lnTo>
                  <a:pt x="536575" y="1838579"/>
                </a:lnTo>
                <a:lnTo>
                  <a:pt x="557771" y="1879854"/>
                </a:lnTo>
                <a:lnTo>
                  <a:pt x="565150" y="1926463"/>
                </a:lnTo>
                <a:lnTo>
                  <a:pt x="564515" y="1938909"/>
                </a:lnTo>
                <a:lnTo>
                  <a:pt x="552323" y="1987042"/>
                </a:lnTo>
                <a:lnTo>
                  <a:pt x="546595" y="1998218"/>
                </a:lnTo>
                <a:lnTo>
                  <a:pt x="582168" y="2034921"/>
                </a:lnTo>
                <a:lnTo>
                  <a:pt x="582168" y="1724914"/>
                </a:lnTo>
                <a:close/>
              </a:path>
              <a:path w="1534795" h="2176779">
                <a:moveTo>
                  <a:pt x="1348486" y="271018"/>
                </a:moveTo>
                <a:lnTo>
                  <a:pt x="1313180" y="271018"/>
                </a:lnTo>
                <a:lnTo>
                  <a:pt x="1313180" y="307086"/>
                </a:lnTo>
                <a:lnTo>
                  <a:pt x="1348486" y="307086"/>
                </a:lnTo>
                <a:lnTo>
                  <a:pt x="1348486" y="271018"/>
                </a:lnTo>
                <a:close/>
              </a:path>
              <a:path w="1534795" h="2176779">
                <a:moveTo>
                  <a:pt x="1410589" y="230505"/>
                </a:moveTo>
                <a:lnTo>
                  <a:pt x="1375156" y="230505"/>
                </a:lnTo>
                <a:lnTo>
                  <a:pt x="1375156" y="307975"/>
                </a:lnTo>
                <a:lnTo>
                  <a:pt x="1410589" y="307975"/>
                </a:lnTo>
                <a:lnTo>
                  <a:pt x="1410589" y="230505"/>
                </a:lnTo>
                <a:close/>
              </a:path>
              <a:path w="1534795" h="2176779">
                <a:moveTo>
                  <a:pt x="1443990" y="376428"/>
                </a:moveTo>
                <a:lnTo>
                  <a:pt x="1293368" y="346583"/>
                </a:lnTo>
                <a:lnTo>
                  <a:pt x="1283868" y="328676"/>
                </a:lnTo>
                <a:lnTo>
                  <a:pt x="1245235" y="255778"/>
                </a:lnTo>
                <a:lnTo>
                  <a:pt x="1217803" y="220472"/>
                </a:lnTo>
                <a:lnTo>
                  <a:pt x="1181100" y="194056"/>
                </a:lnTo>
                <a:lnTo>
                  <a:pt x="1151001" y="176657"/>
                </a:lnTo>
                <a:lnTo>
                  <a:pt x="1119378" y="325501"/>
                </a:lnTo>
                <a:lnTo>
                  <a:pt x="1119314" y="325120"/>
                </a:lnTo>
                <a:lnTo>
                  <a:pt x="1104011" y="226568"/>
                </a:lnTo>
                <a:lnTo>
                  <a:pt x="1114679" y="209804"/>
                </a:lnTo>
                <a:lnTo>
                  <a:pt x="1099058" y="190246"/>
                </a:lnTo>
                <a:lnTo>
                  <a:pt x="1139952" y="164084"/>
                </a:lnTo>
                <a:lnTo>
                  <a:pt x="1139952" y="147574"/>
                </a:lnTo>
                <a:lnTo>
                  <a:pt x="1143635" y="140843"/>
                </a:lnTo>
                <a:lnTo>
                  <a:pt x="1146175" y="133858"/>
                </a:lnTo>
                <a:lnTo>
                  <a:pt x="1147826" y="126492"/>
                </a:lnTo>
                <a:lnTo>
                  <a:pt x="1149223" y="126238"/>
                </a:lnTo>
                <a:lnTo>
                  <a:pt x="1161288" y="91313"/>
                </a:lnTo>
                <a:lnTo>
                  <a:pt x="1160780" y="89027"/>
                </a:lnTo>
                <a:lnTo>
                  <a:pt x="1160018" y="87376"/>
                </a:lnTo>
                <a:lnTo>
                  <a:pt x="1159002" y="85979"/>
                </a:lnTo>
                <a:lnTo>
                  <a:pt x="1157732" y="85090"/>
                </a:lnTo>
                <a:lnTo>
                  <a:pt x="1154938" y="84328"/>
                </a:lnTo>
                <a:lnTo>
                  <a:pt x="1153668" y="84455"/>
                </a:lnTo>
                <a:lnTo>
                  <a:pt x="1154811" y="80264"/>
                </a:lnTo>
                <a:lnTo>
                  <a:pt x="1155700" y="76200"/>
                </a:lnTo>
                <a:lnTo>
                  <a:pt x="1156970" y="68199"/>
                </a:lnTo>
                <a:lnTo>
                  <a:pt x="1157478" y="61087"/>
                </a:lnTo>
                <a:lnTo>
                  <a:pt x="1157732" y="54737"/>
                </a:lnTo>
                <a:lnTo>
                  <a:pt x="1157351" y="49149"/>
                </a:lnTo>
                <a:lnTo>
                  <a:pt x="1145921" y="24892"/>
                </a:lnTo>
                <a:lnTo>
                  <a:pt x="1144397" y="23495"/>
                </a:lnTo>
                <a:lnTo>
                  <a:pt x="1142873" y="22733"/>
                </a:lnTo>
                <a:lnTo>
                  <a:pt x="1141095" y="22225"/>
                </a:lnTo>
                <a:lnTo>
                  <a:pt x="1139190" y="21590"/>
                </a:lnTo>
                <a:lnTo>
                  <a:pt x="1138682" y="21463"/>
                </a:lnTo>
                <a:lnTo>
                  <a:pt x="1138301" y="21463"/>
                </a:lnTo>
                <a:lnTo>
                  <a:pt x="1135253" y="17272"/>
                </a:lnTo>
                <a:lnTo>
                  <a:pt x="1096772" y="0"/>
                </a:lnTo>
                <a:lnTo>
                  <a:pt x="1090295" y="127"/>
                </a:lnTo>
                <a:lnTo>
                  <a:pt x="1052703" y="17526"/>
                </a:lnTo>
                <a:lnTo>
                  <a:pt x="1031875" y="56007"/>
                </a:lnTo>
                <a:lnTo>
                  <a:pt x="1031494" y="62611"/>
                </a:lnTo>
                <a:lnTo>
                  <a:pt x="1031875" y="69469"/>
                </a:lnTo>
                <a:lnTo>
                  <a:pt x="1033018" y="76327"/>
                </a:lnTo>
                <a:lnTo>
                  <a:pt x="1033907" y="80518"/>
                </a:lnTo>
                <a:lnTo>
                  <a:pt x="1035431" y="84455"/>
                </a:lnTo>
                <a:lnTo>
                  <a:pt x="1033780" y="84455"/>
                </a:lnTo>
                <a:lnTo>
                  <a:pt x="1027430" y="94361"/>
                </a:lnTo>
                <a:lnTo>
                  <a:pt x="1027811" y="98044"/>
                </a:lnTo>
                <a:lnTo>
                  <a:pt x="1041019" y="126619"/>
                </a:lnTo>
                <a:lnTo>
                  <a:pt x="1042543" y="134112"/>
                </a:lnTo>
                <a:lnTo>
                  <a:pt x="1045464" y="141224"/>
                </a:lnTo>
                <a:lnTo>
                  <a:pt x="1048816" y="147574"/>
                </a:lnTo>
                <a:lnTo>
                  <a:pt x="1048893" y="163703"/>
                </a:lnTo>
                <a:lnTo>
                  <a:pt x="1089787" y="189865"/>
                </a:lnTo>
                <a:lnTo>
                  <a:pt x="1074293" y="209296"/>
                </a:lnTo>
                <a:lnTo>
                  <a:pt x="1084834" y="226187"/>
                </a:lnTo>
                <a:lnTo>
                  <a:pt x="1069340" y="325120"/>
                </a:lnTo>
                <a:lnTo>
                  <a:pt x="1068641" y="321818"/>
                </a:lnTo>
                <a:lnTo>
                  <a:pt x="1037971" y="176276"/>
                </a:lnTo>
                <a:lnTo>
                  <a:pt x="1022985" y="184531"/>
                </a:lnTo>
                <a:lnTo>
                  <a:pt x="1008380" y="193294"/>
                </a:lnTo>
                <a:lnTo>
                  <a:pt x="999490" y="199364"/>
                </a:lnTo>
                <a:lnTo>
                  <a:pt x="999490" y="454787"/>
                </a:lnTo>
                <a:lnTo>
                  <a:pt x="957326" y="384556"/>
                </a:lnTo>
                <a:lnTo>
                  <a:pt x="956056" y="381635"/>
                </a:lnTo>
                <a:lnTo>
                  <a:pt x="955675" y="379095"/>
                </a:lnTo>
                <a:lnTo>
                  <a:pt x="956056" y="376174"/>
                </a:lnTo>
                <a:lnTo>
                  <a:pt x="957326" y="373380"/>
                </a:lnTo>
                <a:lnTo>
                  <a:pt x="992251" y="321818"/>
                </a:lnTo>
                <a:lnTo>
                  <a:pt x="999490" y="454787"/>
                </a:lnTo>
                <a:lnTo>
                  <a:pt x="999490" y="199364"/>
                </a:lnTo>
                <a:lnTo>
                  <a:pt x="964946" y="226314"/>
                </a:lnTo>
                <a:lnTo>
                  <a:pt x="941832" y="259969"/>
                </a:lnTo>
                <a:lnTo>
                  <a:pt x="892937" y="363220"/>
                </a:lnTo>
                <a:lnTo>
                  <a:pt x="890016" y="373380"/>
                </a:lnTo>
                <a:lnTo>
                  <a:pt x="890066" y="379095"/>
                </a:lnTo>
                <a:lnTo>
                  <a:pt x="890778" y="383540"/>
                </a:lnTo>
                <a:lnTo>
                  <a:pt x="892302" y="388747"/>
                </a:lnTo>
                <a:lnTo>
                  <a:pt x="894969" y="393319"/>
                </a:lnTo>
                <a:lnTo>
                  <a:pt x="954151" y="481584"/>
                </a:lnTo>
                <a:lnTo>
                  <a:pt x="1194816" y="481584"/>
                </a:lnTo>
                <a:lnTo>
                  <a:pt x="1196009" y="454787"/>
                </a:lnTo>
                <a:lnTo>
                  <a:pt x="1201674" y="328676"/>
                </a:lnTo>
                <a:lnTo>
                  <a:pt x="1247775" y="389636"/>
                </a:lnTo>
                <a:lnTo>
                  <a:pt x="1273302" y="403733"/>
                </a:lnTo>
                <a:lnTo>
                  <a:pt x="1279525" y="403733"/>
                </a:lnTo>
                <a:lnTo>
                  <a:pt x="1427226" y="392684"/>
                </a:lnTo>
                <a:lnTo>
                  <a:pt x="1442847" y="380619"/>
                </a:lnTo>
                <a:lnTo>
                  <a:pt x="1443990" y="376428"/>
                </a:lnTo>
                <a:close/>
              </a:path>
              <a:path w="1534795" h="2176779">
                <a:moveTo>
                  <a:pt x="1472819" y="195199"/>
                </a:moveTo>
                <a:lnTo>
                  <a:pt x="1437259" y="195199"/>
                </a:lnTo>
                <a:lnTo>
                  <a:pt x="1437259" y="307975"/>
                </a:lnTo>
                <a:lnTo>
                  <a:pt x="1472819" y="307975"/>
                </a:lnTo>
                <a:lnTo>
                  <a:pt x="1472819" y="195199"/>
                </a:lnTo>
                <a:close/>
              </a:path>
              <a:path w="1534795" h="2176779">
                <a:moveTo>
                  <a:pt x="1534668" y="151511"/>
                </a:moveTo>
                <a:lnTo>
                  <a:pt x="1499489" y="151511"/>
                </a:lnTo>
                <a:lnTo>
                  <a:pt x="1499362" y="307086"/>
                </a:lnTo>
                <a:lnTo>
                  <a:pt x="1534668" y="307086"/>
                </a:lnTo>
                <a:lnTo>
                  <a:pt x="1534668" y="151511"/>
                </a:lnTo>
                <a:close/>
              </a:path>
            </a:pathLst>
          </a:custGeom>
          <a:solidFill>
            <a:srgbClr val="FFFFFF"/>
          </a:solidFill>
        </p:spPr>
        <p:txBody>
          <a:bodyPr wrap="square" lIns="0" tIns="0" rIns="0" bIns="0" rtlCol="0"/>
          <a:lstStyle/>
          <a:p>
            <a:endParaRPr/>
          </a:p>
        </p:txBody>
      </p:sp>
      <p:sp>
        <p:nvSpPr>
          <p:cNvPr id="9" name="object 9"/>
          <p:cNvSpPr txBox="1"/>
          <p:nvPr/>
        </p:nvSpPr>
        <p:spPr>
          <a:xfrm>
            <a:off x="6220459" y="2413380"/>
            <a:ext cx="4921250" cy="2444115"/>
          </a:xfrm>
          <a:prstGeom prst="rect">
            <a:avLst/>
          </a:prstGeom>
        </p:spPr>
        <p:txBody>
          <a:bodyPr vert="horz" wrap="square" lIns="0" tIns="165100" rIns="0" bIns="0" rtlCol="0">
            <a:spAutoFit/>
          </a:bodyPr>
          <a:lstStyle/>
          <a:p>
            <a:pPr marL="934085">
              <a:lnSpc>
                <a:spcPct val="100000"/>
              </a:lnSpc>
              <a:spcBef>
                <a:spcPts val="1300"/>
              </a:spcBef>
            </a:pPr>
            <a:r>
              <a:rPr sz="1800" b="1" dirty="0">
                <a:solidFill>
                  <a:srgbClr val="FFFFFF"/>
                </a:solidFill>
                <a:latin typeface="Arial"/>
                <a:cs typeface="Arial"/>
              </a:rPr>
              <a:t>Digitalization of </a:t>
            </a:r>
            <a:r>
              <a:rPr sz="1800" b="1" spc="-5" dirty="0">
                <a:solidFill>
                  <a:srgbClr val="FFFFFF"/>
                </a:solidFill>
                <a:latin typeface="Arial"/>
                <a:cs typeface="Arial"/>
              </a:rPr>
              <a:t>Business</a:t>
            </a:r>
            <a:r>
              <a:rPr sz="1800" b="1" spc="-55" dirty="0">
                <a:solidFill>
                  <a:srgbClr val="FFFFFF"/>
                </a:solidFill>
                <a:latin typeface="Arial"/>
                <a:cs typeface="Arial"/>
              </a:rPr>
              <a:t> </a:t>
            </a:r>
            <a:r>
              <a:rPr sz="1800" b="1" spc="-5" dirty="0">
                <a:solidFill>
                  <a:srgbClr val="FFFFFF"/>
                </a:solidFill>
                <a:latin typeface="Arial"/>
                <a:cs typeface="Arial"/>
              </a:rPr>
              <a:t>processes</a:t>
            </a:r>
            <a:endParaRPr sz="1800">
              <a:latin typeface="Arial"/>
              <a:cs typeface="Arial"/>
            </a:endParaRPr>
          </a:p>
          <a:p>
            <a:pPr marL="934085" marR="464820">
              <a:lnSpc>
                <a:spcPct val="100000"/>
              </a:lnSpc>
              <a:spcBef>
                <a:spcPts val="805"/>
              </a:spcBef>
            </a:pPr>
            <a:r>
              <a:rPr sz="1200" spc="-5" dirty="0">
                <a:solidFill>
                  <a:srgbClr val="F1F1F1"/>
                </a:solidFill>
                <a:latin typeface="Arial"/>
                <a:cs typeface="Arial"/>
              </a:rPr>
              <a:t>Develop an integrated approach </a:t>
            </a:r>
            <a:r>
              <a:rPr sz="1200" dirty="0">
                <a:solidFill>
                  <a:srgbClr val="F1F1F1"/>
                </a:solidFill>
                <a:latin typeface="Arial"/>
                <a:cs typeface="Arial"/>
              </a:rPr>
              <a:t>that </a:t>
            </a:r>
            <a:r>
              <a:rPr sz="1200" spc="-5" dirty="0">
                <a:solidFill>
                  <a:srgbClr val="F1F1F1"/>
                </a:solidFill>
                <a:latin typeface="Arial"/>
                <a:cs typeface="Arial"/>
              </a:rPr>
              <a:t>brings together  required competencies </a:t>
            </a:r>
            <a:r>
              <a:rPr sz="1200" dirty="0">
                <a:solidFill>
                  <a:srgbClr val="F1F1F1"/>
                </a:solidFill>
                <a:latin typeface="Arial"/>
                <a:cs typeface="Arial"/>
              </a:rPr>
              <a:t>&amp; </a:t>
            </a:r>
            <a:r>
              <a:rPr sz="1200" spc="-5" dirty="0">
                <a:solidFill>
                  <a:srgbClr val="F1F1F1"/>
                </a:solidFill>
                <a:latin typeface="Arial"/>
                <a:cs typeface="Arial"/>
              </a:rPr>
              <a:t>expertise, </a:t>
            </a:r>
            <a:r>
              <a:rPr sz="1200" dirty="0">
                <a:solidFill>
                  <a:srgbClr val="F1F1F1"/>
                </a:solidFill>
                <a:latin typeface="Arial"/>
                <a:cs typeface="Arial"/>
              </a:rPr>
              <a:t>along </a:t>
            </a:r>
            <a:r>
              <a:rPr sz="1200" spc="-5" dirty="0">
                <a:solidFill>
                  <a:srgbClr val="F1F1F1"/>
                </a:solidFill>
                <a:latin typeface="Arial"/>
                <a:cs typeface="Arial"/>
              </a:rPr>
              <a:t>with </a:t>
            </a:r>
            <a:r>
              <a:rPr sz="1200" dirty="0">
                <a:solidFill>
                  <a:srgbClr val="F1F1F1"/>
                </a:solidFill>
                <a:latin typeface="Arial"/>
                <a:cs typeface="Arial"/>
              </a:rPr>
              <a:t>buy-  </a:t>
            </a:r>
            <a:r>
              <a:rPr sz="1200" spc="-5" dirty="0">
                <a:solidFill>
                  <a:srgbClr val="F1F1F1"/>
                </a:solidFill>
                <a:latin typeface="Arial"/>
                <a:cs typeface="Arial"/>
              </a:rPr>
              <a:t>in </a:t>
            </a:r>
            <a:r>
              <a:rPr sz="1200" dirty="0">
                <a:solidFill>
                  <a:srgbClr val="F1F1F1"/>
                </a:solidFill>
                <a:latin typeface="Arial"/>
                <a:cs typeface="Arial"/>
              </a:rPr>
              <a:t>from the </a:t>
            </a:r>
            <a:r>
              <a:rPr sz="1200" spc="-5" dirty="0">
                <a:solidFill>
                  <a:srgbClr val="F1F1F1"/>
                </a:solidFill>
                <a:latin typeface="Arial"/>
                <a:cs typeface="Arial"/>
              </a:rPr>
              <a:t>executive leadership</a:t>
            </a:r>
            <a:r>
              <a:rPr sz="1200" spc="-85" dirty="0">
                <a:solidFill>
                  <a:srgbClr val="F1F1F1"/>
                </a:solidFill>
                <a:latin typeface="Arial"/>
                <a:cs typeface="Arial"/>
              </a:rPr>
              <a:t> </a:t>
            </a:r>
            <a:r>
              <a:rPr sz="1200" dirty="0">
                <a:solidFill>
                  <a:srgbClr val="F1F1F1"/>
                </a:solidFill>
                <a:latin typeface="Arial"/>
                <a:cs typeface="Arial"/>
              </a:rPr>
              <a:t>team</a:t>
            </a:r>
            <a:endParaRPr sz="1200">
              <a:latin typeface="Arial"/>
              <a:cs typeface="Arial"/>
            </a:endParaRPr>
          </a:p>
          <a:p>
            <a:pPr>
              <a:lnSpc>
                <a:spcPct val="100000"/>
              </a:lnSpc>
            </a:pPr>
            <a:endParaRPr sz="1300">
              <a:latin typeface="Arial"/>
              <a:cs typeface="Arial"/>
            </a:endParaRPr>
          </a:p>
          <a:p>
            <a:pPr>
              <a:lnSpc>
                <a:spcPct val="100000"/>
              </a:lnSpc>
            </a:pPr>
            <a:endParaRPr sz="1300">
              <a:latin typeface="Arial"/>
              <a:cs typeface="Arial"/>
            </a:endParaRPr>
          </a:p>
          <a:p>
            <a:pPr>
              <a:lnSpc>
                <a:spcPct val="100000"/>
              </a:lnSpc>
              <a:spcBef>
                <a:spcPts val="45"/>
              </a:spcBef>
            </a:pPr>
            <a:endParaRPr sz="1500">
              <a:latin typeface="Arial"/>
              <a:cs typeface="Arial"/>
            </a:endParaRPr>
          </a:p>
          <a:p>
            <a:pPr marL="12700">
              <a:lnSpc>
                <a:spcPct val="100000"/>
              </a:lnSpc>
              <a:spcBef>
                <a:spcPts val="5"/>
              </a:spcBef>
            </a:pPr>
            <a:r>
              <a:rPr sz="1800" b="1" spc="-5" dirty="0">
                <a:solidFill>
                  <a:srgbClr val="FFFFFF"/>
                </a:solidFill>
                <a:latin typeface="Arial"/>
                <a:cs typeface="Arial"/>
              </a:rPr>
              <a:t>Improving inventory</a:t>
            </a:r>
            <a:r>
              <a:rPr sz="1800" b="1" spc="45" dirty="0">
                <a:solidFill>
                  <a:srgbClr val="FFFFFF"/>
                </a:solidFill>
                <a:latin typeface="Arial"/>
                <a:cs typeface="Arial"/>
              </a:rPr>
              <a:t> </a:t>
            </a:r>
            <a:r>
              <a:rPr sz="1800" b="1" spc="-5" dirty="0">
                <a:solidFill>
                  <a:srgbClr val="FFFFFF"/>
                </a:solidFill>
                <a:latin typeface="Arial"/>
                <a:cs typeface="Arial"/>
              </a:rPr>
              <a:t>management</a:t>
            </a:r>
            <a:endParaRPr sz="1800">
              <a:latin typeface="Arial"/>
              <a:cs typeface="Arial"/>
            </a:endParaRPr>
          </a:p>
          <a:p>
            <a:pPr marL="12700" marR="1005840">
              <a:lnSpc>
                <a:spcPct val="100000"/>
              </a:lnSpc>
              <a:spcBef>
                <a:spcPts val="750"/>
              </a:spcBef>
            </a:pPr>
            <a:r>
              <a:rPr sz="1200" dirty="0">
                <a:solidFill>
                  <a:srgbClr val="F1F1F1"/>
                </a:solidFill>
                <a:latin typeface="Arial"/>
                <a:cs typeface="Arial"/>
              </a:rPr>
              <a:t>As </a:t>
            </a:r>
            <a:r>
              <a:rPr sz="1200" spc="-5" dirty="0">
                <a:solidFill>
                  <a:srgbClr val="F1F1F1"/>
                </a:solidFill>
                <a:latin typeface="Arial"/>
                <a:cs typeface="Arial"/>
              </a:rPr>
              <a:t>inventory is a working </a:t>
            </a:r>
            <a:r>
              <a:rPr sz="1200" dirty="0">
                <a:solidFill>
                  <a:srgbClr val="F1F1F1"/>
                </a:solidFill>
                <a:latin typeface="Arial"/>
                <a:cs typeface="Arial"/>
              </a:rPr>
              <a:t>capital asset, </a:t>
            </a:r>
            <a:r>
              <a:rPr sz="1200" spc="-5" dirty="0">
                <a:solidFill>
                  <a:srgbClr val="F1F1F1"/>
                </a:solidFill>
                <a:latin typeface="Arial"/>
                <a:cs typeface="Arial"/>
              </a:rPr>
              <a:t>reducing inventory  </a:t>
            </a:r>
            <a:r>
              <a:rPr sz="1200" spc="-10" dirty="0">
                <a:solidFill>
                  <a:srgbClr val="F1F1F1"/>
                </a:solidFill>
                <a:latin typeface="Arial"/>
                <a:cs typeface="Arial"/>
              </a:rPr>
              <a:t>will </a:t>
            </a:r>
            <a:r>
              <a:rPr sz="1200" spc="-5" dirty="0">
                <a:solidFill>
                  <a:srgbClr val="F1F1F1"/>
                </a:solidFill>
                <a:latin typeface="Arial"/>
                <a:cs typeface="Arial"/>
              </a:rPr>
              <a:t>contribute directly </a:t>
            </a:r>
            <a:r>
              <a:rPr sz="1200" dirty="0">
                <a:solidFill>
                  <a:srgbClr val="F1F1F1"/>
                </a:solidFill>
                <a:latin typeface="Arial"/>
                <a:cs typeface="Arial"/>
              </a:rPr>
              <a:t>to the bottom</a:t>
            </a:r>
            <a:r>
              <a:rPr sz="1200" spc="-75" dirty="0">
                <a:solidFill>
                  <a:srgbClr val="F1F1F1"/>
                </a:solidFill>
                <a:latin typeface="Arial"/>
                <a:cs typeface="Arial"/>
              </a:rPr>
              <a:t> </a:t>
            </a:r>
            <a:r>
              <a:rPr sz="1200" spc="-5" dirty="0">
                <a:solidFill>
                  <a:srgbClr val="F1F1F1"/>
                </a:solidFill>
                <a:latin typeface="Arial"/>
                <a:cs typeface="Arial"/>
              </a:rPr>
              <a:t>line</a:t>
            </a:r>
            <a:endParaRPr sz="1200">
              <a:latin typeface="Arial"/>
              <a:cs typeface="Arial"/>
            </a:endParaRPr>
          </a:p>
        </p:txBody>
      </p:sp>
      <p:grpSp>
        <p:nvGrpSpPr>
          <p:cNvPr id="10" name="object 10"/>
          <p:cNvGrpSpPr/>
          <p:nvPr/>
        </p:nvGrpSpPr>
        <p:grpSpPr>
          <a:xfrm>
            <a:off x="3962400" y="4219955"/>
            <a:ext cx="1765300" cy="2075814"/>
            <a:chOff x="3962400" y="4219955"/>
            <a:chExt cx="1765300" cy="2075814"/>
          </a:xfrm>
        </p:grpSpPr>
        <p:sp>
          <p:nvSpPr>
            <p:cNvPr id="11" name="object 11"/>
            <p:cNvSpPr/>
            <p:nvPr/>
          </p:nvSpPr>
          <p:spPr>
            <a:xfrm>
              <a:off x="5489447" y="4533899"/>
              <a:ext cx="237743" cy="239268"/>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3962400" y="4219955"/>
              <a:ext cx="1671955" cy="2075814"/>
            </a:xfrm>
            <a:custGeom>
              <a:avLst/>
              <a:gdLst/>
              <a:ahLst/>
              <a:cxnLst/>
              <a:rect l="l" t="t" r="r" b="b"/>
              <a:pathLst>
                <a:path w="1671954" h="2075814">
                  <a:moveTo>
                    <a:pt x="586740" y="2060168"/>
                  </a:moveTo>
                  <a:lnTo>
                    <a:pt x="571373" y="2044636"/>
                  </a:lnTo>
                  <a:lnTo>
                    <a:pt x="547370" y="2044636"/>
                  </a:lnTo>
                  <a:lnTo>
                    <a:pt x="547370" y="1624711"/>
                  </a:lnTo>
                  <a:lnTo>
                    <a:pt x="532003" y="1609344"/>
                  </a:lnTo>
                  <a:lnTo>
                    <a:pt x="456311" y="1609344"/>
                  </a:lnTo>
                  <a:lnTo>
                    <a:pt x="440690" y="1624711"/>
                  </a:lnTo>
                  <a:lnTo>
                    <a:pt x="440690" y="2044636"/>
                  </a:lnTo>
                  <a:lnTo>
                    <a:pt x="415544" y="2044636"/>
                  </a:lnTo>
                  <a:lnTo>
                    <a:pt x="415544" y="1685201"/>
                  </a:lnTo>
                  <a:lnTo>
                    <a:pt x="415163" y="1681683"/>
                  </a:lnTo>
                  <a:lnTo>
                    <a:pt x="400050" y="1669681"/>
                  </a:lnTo>
                  <a:lnTo>
                    <a:pt x="324231" y="1669681"/>
                  </a:lnTo>
                  <a:lnTo>
                    <a:pt x="308610" y="1685201"/>
                  </a:lnTo>
                  <a:lnTo>
                    <a:pt x="308610" y="2044636"/>
                  </a:lnTo>
                  <a:lnTo>
                    <a:pt x="283464" y="2044636"/>
                  </a:lnTo>
                  <a:lnTo>
                    <a:pt x="283464" y="1779143"/>
                  </a:lnTo>
                  <a:lnTo>
                    <a:pt x="283210" y="1775625"/>
                  </a:lnTo>
                  <a:lnTo>
                    <a:pt x="268097" y="1763776"/>
                  </a:lnTo>
                  <a:lnTo>
                    <a:pt x="192405" y="1763776"/>
                  </a:lnTo>
                  <a:lnTo>
                    <a:pt x="176911" y="1779143"/>
                  </a:lnTo>
                  <a:lnTo>
                    <a:pt x="176911" y="2044636"/>
                  </a:lnTo>
                  <a:lnTo>
                    <a:pt x="151765" y="2044636"/>
                  </a:lnTo>
                  <a:lnTo>
                    <a:pt x="151765" y="1865718"/>
                  </a:lnTo>
                  <a:lnTo>
                    <a:pt x="151257" y="1862201"/>
                  </a:lnTo>
                  <a:lnTo>
                    <a:pt x="136271" y="1850351"/>
                  </a:lnTo>
                  <a:lnTo>
                    <a:pt x="60325" y="1850351"/>
                  </a:lnTo>
                  <a:lnTo>
                    <a:pt x="44831" y="1865718"/>
                  </a:lnTo>
                  <a:lnTo>
                    <a:pt x="44831" y="2044636"/>
                  </a:lnTo>
                  <a:lnTo>
                    <a:pt x="15494" y="2044636"/>
                  </a:lnTo>
                  <a:lnTo>
                    <a:pt x="0" y="2060168"/>
                  </a:lnTo>
                  <a:lnTo>
                    <a:pt x="381" y="2063686"/>
                  </a:lnTo>
                  <a:lnTo>
                    <a:pt x="15494" y="2075688"/>
                  </a:lnTo>
                  <a:lnTo>
                    <a:pt x="571373" y="2075688"/>
                  </a:lnTo>
                  <a:lnTo>
                    <a:pt x="586359" y="2063686"/>
                  </a:lnTo>
                  <a:lnTo>
                    <a:pt x="586740" y="2060168"/>
                  </a:lnTo>
                  <a:close/>
                </a:path>
                <a:path w="1671954" h="2075814">
                  <a:moveTo>
                    <a:pt x="1671828" y="134366"/>
                  </a:moveTo>
                  <a:lnTo>
                    <a:pt x="1635252" y="97663"/>
                  </a:lnTo>
                  <a:lnTo>
                    <a:pt x="1635252" y="129032"/>
                  </a:lnTo>
                  <a:lnTo>
                    <a:pt x="1580134" y="129032"/>
                  </a:lnTo>
                  <a:lnTo>
                    <a:pt x="1580134" y="212090"/>
                  </a:lnTo>
                  <a:lnTo>
                    <a:pt x="1580134" y="285750"/>
                  </a:lnTo>
                  <a:lnTo>
                    <a:pt x="1579626" y="288671"/>
                  </a:lnTo>
                  <a:lnTo>
                    <a:pt x="1578356" y="291338"/>
                  </a:lnTo>
                  <a:lnTo>
                    <a:pt x="1576324" y="293243"/>
                  </a:lnTo>
                  <a:lnTo>
                    <a:pt x="1573784" y="294513"/>
                  </a:lnTo>
                  <a:lnTo>
                    <a:pt x="1570863" y="295021"/>
                  </a:lnTo>
                  <a:lnTo>
                    <a:pt x="1341501" y="295021"/>
                  </a:lnTo>
                  <a:lnTo>
                    <a:pt x="1332230" y="285750"/>
                  </a:lnTo>
                  <a:lnTo>
                    <a:pt x="1332738" y="282956"/>
                  </a:lnTo>
                  <a:lnTo>
                    <a:pt x="1334008" y="280416"/>
                  </a:lnTo>
                  <a:lnTo>
                    <a:pt x="1335913" y="278511"/>
                  </a:lnTo>
                  <a:lnTo>
                    <a:pt x="1338453" y="277114"/>
                  </a:lnTo>
                  <a:lnTo>
                    <a:pt x="1341501" y="276606"/>
                  </a:lnTo>
                  <a:lnTo>
                    <a:pt x="1570863" y="276606"/>
                  </a:lnTo>
                  <a:lnTo>
                    <a:pt x="1580134" y="285750"/>
                  </a:lnTo>
                  <a:lnTo>
                    <a:pt x="1580134" y="212090"/>
                  </a:lnTo>
                  <a:lnTo>
                    <a:pt x="1570863" y="221234"/>
                  </a:lnTo>
                  <a:lnTo>
                    <a:pt x="1341501" y="221234"/>
                  </a:lnTo>
                  <a:lnTo>
                    <a:pt x="1332230" y="212090"/>
                  </a:lnTo>
                  <a:lnTo>
                    <a:pt x="1332738" y="209296"/>
                  </a:lnTo>
                  <a:lnTo>
                    <a:pt x="1334008" y="206756"/>
                  </a:lnTo>
                  <a:lnTo>
                    <a:pt x="1335913" y="204597"/>
                  </a:lnTo>
                  <a:lnTo>
                    <a:pt x="1338453" y="203327"/>
                  </a:lnTo>
                  <a:lnTo>
                    <a:pt x="1341501" y="202946"/>
                  </a:lnTo>
                  <a:lnTo>
                    <a:pt x="1570863" y="202946"/>
                  </a:lnTo>
                  <a:lnTo>
                    <a:pt x="1580134" y="212090"/>
                  </a:lnTo>
                  <a:lnTo>
                    <a:pt x="1580134" y="129032"/>
                  </a:lnTo>
                  <a:lnTo>
                    <a:pt x="1543304" y="129032"/>
                  </a:lnTo>
                  <a:lnTo>
                    <a:pt x="1543304" y="36957"/>
                  </a:lnTo>
                  <a:lnTo>
                    <a:pt x="1635252" y="129032"/>
                  </a:lnTo>
                  <a:lnTo>
                    <a:pt x="1635252" y="97663"/>
                  </a:lnTo>
                  <a:lnTo>
                    <a:pt x="1574774" y="36957"/>
                  </a:lnTo>
                  <a:lnTo>
                    <a:pt x="1537970" y="0"/>
                  </a:lnTo>
                  <a:lnTo>
                    <a:pt x="1442339" y="0"/>
                  </a:lnTo>
                  <a:lnTo>
                    <a:pt x="1442339" y="138430"/>
                  </a:lnTo>
                  <a:lnTo>
                    <a:pt x="1441958" y="141097"/>
                  </a:lnTo>
                  <a:lnTo>
                    <a:pt x="1440688" y="143637"/>
                  </a:lnTo>
                  <a:lnTo>
                    <a:pt x="1438656" y="145669"/>
                  </a:lnTo>
                  <a:lnTo>
                    <a:pt x="1436116" y="146939"/>
                  </a:lnTo>
                  <a:lnTo>
                    <a:pt x="1433195" y="147574"/>
                  </a:lnTo>
                  <a:lnTo>
                    <a:pt x="1341501" y="147574"/>
                  </a:lnTo>
                  <a:lnTo>
                    <a:pt x="1332230" y="138430"/>
                  </a:lnTo>
                  <a:lnTo>
                    <a:pt x="1332738" y="135509"/>
                  </a:lnTo>
                  <a:lnTo>
                    <a:pt x="1433195" y="129032"/>
                  </a:lnTo>
                  <a:lnTo>
                    <a:pt x="1442339" y="138430"/>
                  </a:lnTo>
                  <a:lnTo>
                    <a:pt x="1442339" y="0"/>
                  </a:lnTo>
                  <a:lnTo>
                    <a:pt x="1240536" y="0"/>
                  </a:lnTo>
                  <a:lnTo>
                    <a:pt x="1240536" y="553212"/>
                  </a:lnTo>
                  <a:lnTo>
                    <a:pt x="1559052" y="553212"/>
                  </a:lnTo>
                  <a:lnTo>
                    <a:pt x="1549654" y="546100"/>
                  </a:lnTo>
                  <a:lnTo>
                    <a:pt x="1541272" y="538099"/>
                  </a:lnTo>
                  <a:lnTo>
                    <a:pt x="1513713" y="500380"/>
                  </a:lnTo>
                  <a:lnTo>
                    <a:pt x="1499108" y="454787"/>
                  </a:lnTo>
                  <a:lnTo>
                    <a:pt x="1497965" y="442595"/>
                  </a:lnTo>
                  <a:lnTo>
                    <a:pt x="1341501" y="442595"/>
                  </a:lnTo>
                  <a:lnTo>
                    <a:pt x="1332230" y="433324"/>
                  </a:lnTo>
                  <a:lnTo>
                    <a:pt x="1332738" y="430530"/>
                  </a:lnTo>
                  <a:lnTo>
                    <a:pt x="1334008" y="427990"/>
                  </a:lnTo>
                  <a:lnTo>
                    <a:pt x="1335913" y="425958"/>
                  </a:lnTo>
                  <a:lnTo>
                    <a:pt x="1338453" y="424688"/>
                  </a:lnTo>
                  <a:lnTo>
                    <a:pt x="1341501" y="424180"/>
                  </a:lnTo>
                  <a:lnTo>
                    <a:pt x="1497965" y="424180"/>
                  </a:lnTo>
                  <a:lnTo>
                    <a:pt x="1499108" y="412496"/>
                  </a:lnTo>
                  <a:lnTo>
                    <a:pt x="1501140" y="401066"/>
                  </a:lnTo>
                  <a:lnTo>
                    <a:pt x="1504188" y="389890"/>
                  </a:lnTo>
                  <a:lnTo>
                    <a:pt x="1507871" y="379222"/>
                  </a:lnTo>
                  <a:lnTo>
                    <a:pt x="1512570" y="368808"/>
                  </a:lnTo>
                  <a:lnTo>
                    <a:pt x="1341501" y="368808"/>
                  </a:lnTo>
                  <a:lnTo>
                    <a:pt x="1332230" y="359664"/>
                  </a:lnTo>
                  <a:lnTo>
                    <a:pt x="1332738" y="356870"/>
                  </a:lnTo>
                  <a:lnTo>
                    <a:pt x="1334008" y="354076"/>
                  </a:lnTo>
                  <a:lnTo>
                    <a:pt x="1335913" y="352171"/>
                  </a:lnTo>
                  <a:lnTo>
                    <a:pt x="1338453" y="350901"/>
                  </a:lnTo>
                  <a:lnTo>
                    <a:pt x="1341501" y="350266"/>
                  </a:lnTo>
                  <a:lnTo>
                    <a:pt x="1522984" y="350266"/>
                  </a:lnTo>
                  <a:lnTo>
                    <a:pt x="1529969" y="340995"/>
                  </a:lnTo>
                  <a:lnTo>
                    <a:pt x="1564513" y="309372"/>
                  </a:lnTo>
                  <a:lnTo>
                    <a:pt x="1607820" y="290576"/>
                  </a:lnTo>
                  <a:lnTo>
                    <a:pt x="1644396" y="285750"/>
                  </a:lnTo>
                  <a:lnTo>
                    <a:pt x="1653794" y="286131"/>
                  </a:lnTo>
                  <a:lnTo>
                    <a:pt x="1662811" y="287020"/>
                  </a:lnTo>
                  <a:lnTo>
                    <a:pt x="1671828" y="288544"/>
                  </a:lnTo>
                  <a:lnTo>
                    <a:pt x="1671828" y="285750"/>
                  </a:lnTo>
                  <a:lnTo>
                    <a:pt x="1671828" y="276606"/>
                  </a:lnTo>
                  <a:lnTo>
                    <a:pt x="1671828" y="221234"/>
                  </a:lnTo>
                  <a:lnTo>
                    <a:pt x="1671828" y="202946"/>
                  </a:lnTo>
                  <a:lnTo>
                    <a:pt x="1671828" y="147574"/>
                  </a:lnTo>
                  <a:lnTo>
                    <a:pt x="1671828" y="134366"/>
                  </a:lnTo>
                  <a:close/>
                </a:path>
              </a:pathLst>
            </a:custGeom>
            <a:solidFill>
              <a:srgbClr val="FFFFFF"/>
            </a:solidFill>
          </p:spPr>
          <p:txBody>
            <a:bodyPr wrap="square" lIns="0" tIns="0" rIns="0" bIns="0" rtlCol="0"/>
            <a:lstStyle/>
            <a:p>
              <a:endParaRPr/>
            </a:p>
          </p:txBody>
        </p:sp>
      </p:grpSp>
      <p:sp>
        <p:nvSpPr>
          <p:cNvPr id="13" name="object 13"/>
          <p:cNvSpPr txBox="1"/>
          <p:nvPr/>
        </p:nvSpPr>
        <p:spPr>
          <a:xfrm>
            <a:off x="5011292" y="5543651"/>
            <a:ext cx="4359910" cy="875030"/>
          </a:xfrm>
          <a:prstGeom prst="rect">
            <a:avLst/>
          </a:prstGeom>
        </p:spPr>
        <p:txBody>
          <a:bodyPr vert="horz" wrap="square" lIns="0" tIns="138430" rIns="0" bIns="0" rtlCol="0">
            <a:spAutoFit/>
          </a:bodyPr>
          <a:lstStyle/>
          <a:p>
            <a:pPr marL="12700">
              <a:lnSpc>
                <a:spcPct val="100000"/>
              </a:lnSpc>
              <a:spcBef>
                <a:spcPts val="1090"/>
              </a:spcBef>
            </a:pPr>
            <a:r>
              <a:rPr sz="1800" b="1" dirty="0">
                <a:solidFill>
                  <a:srgbClr val="FFFFFF"/>
                </a:solidFill>
                <a:latin typeface="Arial"/>
                <a:cs typeface="Arial"/>
              </a:rPr>
              <a:t>Continuous </a:t>
            </a:r>
            <a:r>
              <a:rPr sz="1800" b="1" spc="-5" dirty="0">
                <a:solidFill>
                  <a:srgbClr val="FFFFFF"/>
                </a:solidFill>
                <a:latin typeface="Arial"/>
                <a:cs typeface="Arial"/>
              </a:rPr>
              <a:t>improvement </a:t>
            </a:r>
            <a:r>
              <a:rPr sz="1800" b="1" dirty="0">
                <a:solidFill>
                  <a:srgbClr val="FFFFFF"/>
                </a:solidFill>
                <a:latin typeface="Arial"/>
                <a:cs typeface="Arial"/>
              </a:rPr>
              <a:t>culture</a:t>
            </a:r>
            <a:endParaRPr sz="1800">
              <a:latin typeface="Arial"/>
              <a:cs typeface="Arial"/>
            </a:endParaRPr>
          </a:p>
          <a:p>
            <a:pPr marL="12700" marR="5080">
              <a:lnSpc>
                <a:spcPct val="100000"/>
              </a:lnSpc>
              <a:spcBef>
                <a:spcPts val="660"/>
              </a:spcBef>
            </a:pPr>
            <a:r>
              <a:rPr sz="1200" dirty="0">
                <a:solidFill>
                  <a:srgbClr val="F1F1F1"/>
                </a:solidFill>
                <a:latin typeface="Arial"/>
                <a:cs typeface="Arial"/>
              </a:rPr>
              <a:t>CIOs </a:t>
            </a:r>
            <a:r>
              <a:rPr sz="1200" spc="-5" dirty="0">
                <a:solidFill>
                  <a:srgbClr val="F1F1F1"/>
                </a:solidFill>
                <a:latin typeface="Arial"/>
                <a:cs typeface="Arial"/>
              </a:rPr>
              <a:t>need </a:t>
            </a:r>
            <a:r>
              <a:rPr sz="1200" dirty="0">
                <a:solidFill>
                  <a:srgbClr val="F1F1F1"/>
                </a:solidFill>
                <a:latin typeface="Arial"/>
                <a:cs typeface="Arial"/>
              </a:rPr>
              <a:t>to </a:t>
            </a:r>
            <a:r>
              <a:rPr sz="1200" spc="-5" dirty="0">
                <a:solidFill>
                  <a:srgbClr val="F1F1F1"/>
                </a:solidFill>
                <a:latin typeface="Arial"/>
                <a:cs typeface="Arial"/>
              </a:rPr>
              <a:t>work collaboratively with business leaders </a:t>
            </a:r>
            <a:r>
              <a:rPr sz="1200" dirty="0">
                <a:solidFill>
                  <a:srgbClr val="F1F1F1"/>
                </a:solidFill>
                <a:latin typeface="Arial"/>
                <a:cs typeface="Arial"/>
              </a:rPr>
              <a:t>to focus  </a:t>
            </a:r>
            <a:r>
              <a:rPr sz="1200" spc="-5" dirty="0">
                <a:solidFill>
                  <a:srgbClr val="F1F1F1"/>
                </a:solidFill>
                <a:latin typeface="Arial"/>
                <a:cs typeface="Arial"/>
              </a:rPr>
              <a:t>on </a:t>
            </a:r>
            <a:r>
              <a:rPr sz="1200" dirty="0">
                <a:solidFill>
                  <a:srgbClr val="F1F1F1"/>
                </a:solidFill>
                <a:latin typeface="Arial"/>
                <a:cs typeface="Arial"/>
              </a:rPr>
              <a:t>lean </a:t>
            </a:r>
            <a:r>
              <a:rPr sz="1200" spc="-5" dirty="0">
                <a:solidFill>
                  <a:srgbClr val="F1F1F1"/>
                </a:solidFill>
                <a:latin typeface="Arial"/>
                <a:cs typeface="Arial"/>
              </a:rPr>
              <a:t>improvement</a:t>
            </a:r>
            <a:r>
              <a:rPr sz="1200" spc="-75" dirty="0">
                <a:solidFill>
                  <a:srgbClr val="F1F1F1"/>
                </a:solidFill>
                <a:latin typeface="Arial"/>
                <a:cs typeface="Arial"/>
              </a:rPr>
              <a:t> </a:t>
            </a:r>
            <a:r>
              <a:rPr sz="1200" dirty="0">
                <a:solidFill>
                  <a:srgbClr val="F1F1F1"/>
                </a:solidFill>
                <a:latin typeface="Arial"/>
                <a:cs typeface="Arial"/>
              </a:rPr>
              <a:t>efforts</a:t>
            </a:r>
            <a:endParaRPr sz="1200">
              <a:latin typeface="Arial"/>
              <a:cs typeface="Arial"/>
            </a:endParaRPr>
          </a:p>
        </p:txBody>
      </p:sp>
      <p:sp>
        <p:nvSpPr>
          <p:cNvPr id="14" name="object 14"/>
          <p:cNvSpPr txBox="1"/>
          <p:nvPr/>
        </p:nvSpPr>
        <p:spPr>
          <a:xfrm>
            <a:off x="598728" y="1027303"/>
            <a:ext cx="4180840" cy="2494915"/>
          </a:xfrm>
          <a:prstGeom prst="rect">
            <a:avLst/>
          </a:prstGeom>
        </p:spPr>
        <p:txBody>
          <a:bodyPr vert="horz" wrap="square" lIns="0" tIns="12700" rIns="0" bIns="0" rtlCol="0">
            <a:spAutoFit/>
          </a:bodyPr>
          <a:lstStyle/>
          <a:p>
            <a:pPr marL="12700" marR="5080">
              <a:lnSpc>
                <a:spcPct val="100000"/>
              </a:lnSpc>
              <a:spcBef>
                <a:spcPts val="100"/>
              </a:spcBef>
            </a:pPr>
            <a:r>
              <a:rPr sz="5400" b="1" spc="-5" dirty="0">
                <a:solidFill>
                  <a:srgbClr val="FFFFFF"/>
                </a:solidFill>
                <a:latin typeface="Arial"/>
                <a:cs typeface="Arial"/>
              </a:rPr>
              <a:t>Cost  </a:t>
            </a:r>
            <a:r>
              <a:rPr sz="5400" b="1" dirty="0">
                <a:solidFill>
                  <a:srgbClr val="FFFFFF"/>
                </a:solidFill>
                <a:latin typeface="Arial"/>
                <a:cs typeface="Arial"/>
              </a:rPr>
              <a:t>Optimization  </a:t>
            </a:r>
            <a:r>
              <a:rPr sz="5400" b="1" spc="-40" dirty="0">
                <a:solidFill>
                  <a:srgbClr val="FFFFFF"/>
                </a:solidFill>
                <a:latin typeface="Arial"/>
                <a:cs typeface="Arial"/>
              </a:rPr>
              <a:t>Techniques</a:t>
            </a:r>
            <a:endParaRPr sz="5400">
              <a:latin typeface="Arial"/>
              <a:cs typeface="Arial"/>
            </a:endParaRPr>
          </a:p>
        </p:txBody>
      </p:sp>
      <p:sp>
        <p:nvSpPr>
          <p:cNvPr id="15" name="object 15"/>
          <p:cNvSpPr txBox="1"/>
          <p:nvPr/>
        </p:nvSpPr>
        <p:spPr>
          <a:xfrm>
            <a:off x="283260" y="359155"/>
            <a:ext cx="25146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Arial"/>
                <a:cs typeface="Arial"/>
              </a:rPr>
              <a:t>10</a:t>
            </a:r>
            <a:endParaRPr sz="16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TotalTime>
  <Words>854</Words>
  <Application>Microsoft Office PowerPoint</Application>
  <PresentationFormat>Widescreen</PresentationFormat>
  <Paragraphs>217</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Wingdings</vt:lpstr>
      <vt:lpstr>Office Theme</vt:lpstr>
      <vt:lpstr>PowerPoint Presentation</vt:lpstr>
      <vt:lpstr>Agenda</vt:lpstr>
      <vt:lpstr>Key Levers to Revenue Management</vt:lpstr>
      <vt:lpstr>Levers to Achieve Successful Cost Optimization</vt:lpstr>
      <vt:lpstr>Data </vt:lpstr>
      <vt:lpstr>Levels of Strategic Cost Optimization</vt:lpstr>
      <vt:lpstr>Detailed Levels Within Strategic Cost Optimization Framework</vt:lpstr>
      <vt:lpstr>Cost Optimization Initiative Benefits</vt:lpstr>
      <vt:lpstr>Improving business efficiency  through analytics Advanced analytics helps in reducing customer churn and  make equipment safer. Utilizing analytics also helps in the  customer retention or improving marketing responses which in  turn can have a big impact on the business</vt:lpstr>
      <vt:lpstr>Improving Data Management Enable people to share data in an easy &amp; efficient way &amp;  use that data to create business value through better &amp;  faster decisions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pc26</dc:creator>
  <cp:lastModifiedBy>user</cp:lastModifiedBy>
  <cp:revision>15</cp:revision>
  <dcterms:created xsi:type="dcterms:W3CDTF">2019-12-25T17:18:04Z</dcterms:created>
  <dcterms:modified xsi:type="dcterms:W3CDTF">2019-12-26T11:22:19Z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2019-01-14T00:00:00Z</vt:filetime>
  </property>
  <property fmtid="{D5CDD505-2E9C-101B-9397-08002B2CF9AE}" pid="3" name="Creator">
    <vt:lpwstr>Microsoft® PowerPoint® for Office 365</vt:lpwstr>
  </property>
  <property fmtid="{D5CDD505-2E9C-101B-9397-08002B2CF9AE}" pid="4" name="LastSaved">
    <vt:filetime>2019-12-25T00:00:00Z</vt:filetime>
  </property>
</Properties>
</file>